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"/>
  </p:notesMasterIdLst>
  <p:sldIdLst>
    <p:sldId id="275" r:id="rId5"/>
    <p:sldId id="339" r:id="rId6"/>
    <p:sldId id="351" r:id="rId7"/>
    <p:sldId id="352" r:id="rId8"/>
    <p:sldId id="356" r:id="rId9"/>
    <p:sldId id="353" r:id="rId10"/>
    <p:sldId id="313" r:id="rId1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BC34479-64F4-BE1C-4C0D-C48670A02381}" name="Mariska van den Berg" initials="MvdB" userId="S::mar.vandenberg@kw1c.nl::d576aa04-a532-49f7-9ffe-7a17ae772239" providerId="AD"/>
  <p188:author id="{659747DA-CCE7-2B58-E586-8A0BD86BBF1C}" name="Soerin van der Aa" initials="SA" userId="S::s.vanderaa@kw1c.nl::40d86857-a4eb-4e8e-9c5b-94822ebcf2a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87CB"/>
    <a:srgbClr val="D83847"/>
    <a:srgbClr val="C126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209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ke Melief" userId="b8f72d00-fc8d-4763-945d-0e9eaadc4e75" providerId="ADAL" clId="{2C02E116-372C-4B5B-A2D1-C67762713537}"/>
    <pc:docChg chg="undo custSel addSld delSld modSld">
      <pc:chgData name="Marike Melief" userId="b8f72d00-fc8d-4763-945d-0e9eaadc4e75" providerId="ADAL" clId="{2C02E116-372C-4B5B-A2D1-C67762713537}" dt="2024-04-10T10:30:25.755" v="1853" actId="1076"/>
      <pc:docMkLst>
        <pc:docMk/>
      </pc:docMkLst>
      <pc:sldChg chg="addSp delSp modSp mod">
        <pc:chgData name="Marike Melief" userId="b8f72d00-fc8d-4763-945d-0e9eaadc4e75" providerId="ADAL" clId="{2C02E116-372C-4B5B-A2D1-C67762713537}" dt="2024-04-10T10:21:40.009" v="1648" actId="478"/>
        <pc:sldMkLst>
          <pc:docMk/>
          <pc:sldMk cId="2009024744" sldId="275"/>
        </pc:sldMkLst>
        <pc:spChg chg="mod">
          <ac:chgData name="Marike Melief" userId="b8f72d00-fc8d-4763-945d-0e9eaadc4e75" providerId="ADAL" clId="{2C02E116-372C-4B5B-A2D1-C67762713537}" dt="2024-04-10T09:43:30.636" v="114" actId="1076"/>
          <ac:spMkLst>
            <pc:docMk/>
            <pc:sldMk cId="2009024744" sldId="275"/>
            <ac:spMk id="4" creationId="{4662A6A1-2D9A-4219-4342-1C3A4DA5C872}"/>
          </ac:spMkLst>
        </pc:spChg>
        <pc:picChg chg="add mod ord">
          <ac:chgData name="Marike Melief" userId="b8f72d00-fc8d-4763-945d-0e9eaadc4e75" providerId="ADAL" clId="{2C02E116-372C-4B5B-A2D1-C67762713537}" dt="2024-04-10T09:43:14.597" v="113" actId="1076"/>
          <ac:picMkLst>
            <pc:docMk/>
            <pc:sldMk cId="2009024744" sldId="275"/>
            <ac:picMk id="3" creationId="{990E9970-8117-110F-80C8-8D1235478632}"/>
          </ac:picMkLst>
        </pc:picChg>
        <pc:picChg chg="add del mod">
          <ac:chgData name="Marike Melief" userId="b8f72d00-fc8d-4763-945d-0e9eaadc4e75" providerId="ADAL" clId="{2C02E116-372C-4B5B-A2D1-C67762713537}" dt="2024-04-10T10:21:40.009" v="1648" actId="478"/>
          <ac:picMkLst>
            <pc:docMk/>
            <pc:sldMk cId="2009024744" sldId="275"/>
            <ac:picMk id="6" creationId="{1502362C-668F-6CE1-9E96-74EA207E8F81}"/>
          </ac:picMkLst>
        </pc:picChg>
        <pc:picChg chg="add del mod">
          <ac:chgData name="Marike Melief" userId="b8f72d00-fc8d-4763-945d-0e9eaadc4e75" providerId="ADAL" clId="{2C02E116-372C-4B5B-A2D1-C67762713537}" dt="2024-04-10T09:41:07.768" v="103" actId="478"/>
          <ac:picMkLst>
            <pc:docMk/>
            <pc:sldMk cId="2009024744" sldId="275"/>
            <ac:picMk id="15" creationId="{086CADE3-B925-B563-FE02-FA1FC6EDE1A6}"/>
          </ac:picMkLst>
        </pc:picChg>
      </pc:sldChg>
      <pc:sldChg chg="addSp modSp mod">
        <pc:chgData name="Marike Melief" userId="b8f72d00-fc8d-4763-945d-0e9eaadc4e75" providerId="ADAL" clId="{2C02E116-372C-4B5B-A2D1-C67762713537}" dt="2024-04-10T10:30:25.755" v="1853" actId="1076"/>
        <pc:sldMkLst>
          <pc:docMk/>
          <pc:sldMk cId="3676182364" sldId="313"/>
        </pc:sldMkLst>
        <pc:spChg chg="mod">
          <ac:chgData name="Marike Melief" userId="b8f72d00-fc8d-4763-945d-0e9eaadc4e75" providerId="ADAL" clId="{2C02E116-372C-4B5B-A2D1-C67762713537}" dt="2024-04-10T10:19:29.962" v="1642" actId="1076"/>
          <ac:spMkLst>
            <pc:docMk/>
            <pc:sldMk cId="3676182364" sldId="313"/>
            <ac:spMk id="2" creationId="{F9F9F7AB-1F7C-F309-A8CE-F8558777D85C}"/>
          </ac:spMkLst>
        </pc:spChg>
        <pc:picChg chg="add mod">
          <ac:chgData name="Marike Melief" userId="b8f72d00-fc8d-4763-945d-0e9eaadc4e75" providerId="ADAL" clId="{2C02E116-372C-4B5B-A2D1-C67762713537}" dt="2024-04-10T10:30:25.755" v="1853" actId="1076"/>
          <ac:picMkLst>
            <pc:docMk/>
            <pc:sldMk cId="3676182364" sldId="313"/>
            <ac:picMk id="5" creationId="{96E4C7BF-4205-09A6-810B-ED807181864F}"/>
          </ac:picMkLst>
        </pc:picChg>
      </pc:sldChg>
      <pc:sldChg chg="addSp delSp modSp mod delAnim modAnim">
        <pc:chgData name="Marike Melief" userId="b8f72d00-fc8d-4763-945d-0e9eaadc4e75" providerId="ADAL" clId="{2C02E116-372C-4B5B-A2D1-C67762713537}" dt="2024-04-10T10:28:53.357" v="1849" actId="1076"/>
        <pc:sldMkLst>
          <pc:docMk/>
          <pc:sldMk cId="4278147351" sldId="339"/>
        </pc:sldMkLst>
        <pc:spChg chg="mod">
          <ac:chgData name="Marike Melief" userId="b8f72d00-fc8d-4763-945d-0e9eaadc4e75" providerId="ADAL" clId="{2C02E116-372C-4B5B-A2D1-C67762713537}" dt="2024-04-10T10:28:53.357" v="1849" actId="1076"/>
          <ac:spMkLst>
            <pc:docMk/>
            <pc:sldMk cId="4278147351" sldId="339"/>
            <ac:spMk id="2" creationId="{A282DCD4-D4C7-EE54-DEB7-15817D5535C4}"/>
          </ac:spMkLst>
        </pc:spChg>
        <pc:spChg chg="mod ord">
          <ac:chgData name="Marike Melief" userId="b8f72d00-fc8d-4763-945d-0e9eaadc4e75" providerId="ADAL" clId="{2C02E116-372C-4B5B-A2D1-C67762713537}" dt="2024-04-10T10:22:07.183" v="1651" actId="26606"/>
          <ac:spMkLst>
            <pc:docMk/>
            <pc:sldMk cId="4278147351" sldId="339"/>
            <ac:spMk id="3" creationId="{74D1723D-6127-4D3A-43C1-E8FF46CE00A8}"/>
          </ac:spMkLst>
        </pc:spChg>
        <pc:spChg chg="del">
          <ac:chgData name="Marike Melief" userId="b8f72d00-fc8d-4763-945d-0e9eaadc4e75" providerId="ADAL" clId="{2C02E116-372C-4B5B-A2D1-C67762713537}" dt="2024-04-10T10:22:07.183" v="1651" actId="26606"/>
          <ac:spMkLst>
            <pc:docMk/>
            <pc:sldMk cId="4278147351" sldId="339"/>
            <ac:spMk id="10" creationId="{04812C46-200A-4DEB-A05E-3ED6C68C2387}"/>
          </ac:spMkLst>
        </pc:spChg>
        <pc:spChg chg="del">
          <ac:chgData name="Marike Melief" userId="b8f72d00-fc8d-4763-945d-0e9eaadc4e75" providerId="ADAL" clId="{2C02E116-372C-4B5B-A2D1-C67762713537}" dt="2024-04-10T10:22:07.183" v="1651" actId="26606"/>
          <ac:spMkLst>
            <pc:docMk/>
            <pc:sldMk cId="4278147351" sldId="339"/>
            <ac:spMk id="12" creationId="{D1EA859B-E555-4109-94F3-6700E046E008}"/>
          </ac:spMkLst>
        </pc:spChg>
        <pc:spChg chg="add">
          <ac:chgData name="Marike Melief" userId="b8f72d00-fc8d-4763-945d-0e9eaadc4e75" providerId="ADAL" clId="{2C02E116-372C-4B5B-A2D1-C67762713537}" dt="2024-04-10T10:22:07.183" v="1651" actId="26606"/>
          <ac:spMkLst>
            <pc:docMk/>
            <pc:sldMk cId="4278147351" sldId="339"/>
            <ac:spMk id="17" creationId="{61293230-B0F6-45B1-96D1-13D18E242995}"/>
          </ac:spMkLst>
        </pc:spChg>
        <pc:spChg chg="add">
          <ac:chgData name="Marike Melief" userId="b8f72d00-fc8d-4763-945d-0e9eaadc4e75" providerId="ADAL" clId="{2C02E116-372C-4B5B-A2D1-C67762713537}" dt="2024-04-10T10:22:07.183" v="1651" actId="26606"/>
          <ac:spMkLst>
            <pc:docMk/>
            <pc:sldMk cId="4278147351" sldId="339"/>
            <ac:spMk id="19" creationId="{F1E8018D-D29A-4B9D-BF9C-9F4D7BA12343}"/>
          </ac:spMkLst>
        </pc:spChg>
        <pc:picChg chg="add del mod">
          <ac:chgData name="Marike Melief" userId="b8f72d00-fc8d-4763-945d-0e9eaadc4e75" providerId="ADAL" clId="{2C02E116-372C-4B5B-A2D1-C67762713537}" dt="2024-04-10T09:48:21.586" v="142" actId="478"/>
          <ac:picMkLst>
            <pc:docMk/>
            <pc:sldMk cId="4278147351" sldId="339"/>
            <ac:picMk id="4" creationId="{1F94B5A7-B3AE-4131-809D-541FE82A4036}"/>
          </ac:picMkLst>
        </pc:picChg>
        <pc:picChg chg="add mod ord">
          <ac:chgData name="Marike Melief" userId="b8f72d00-fc8d-4763-945d-0e9eaadc4e75" providerId="ADAL" clId="{2C02E116-372C-4B5B-A2D1-C67762713537}" dt="2024-04-10T10:28:38.994" v="1848" actId="1076"/>
          <ac:picMkLst>
            <pc:docMk/>
            <pc:sldMk cId="4278147351" sldId="339"/>
            <ac:picMk id="5" creationId="{A3C92BDF-B496-A473-B464-98B37E72416C}"/>
          </ac:picMkLst>
        </pc:picChg>
        <pc:picChg chg="add mod">
          <ac:chgData name="Marike Melief" userId="b8f72d00-fc8d-4763-945d-0e9eaadc4e75" providerId="ADAL" clId="{2C02E116-372C-4B5B-A2D1-C67762713537}" dt="2024-04-10T10:22:24.842" v="1655" actId="1076"/>
          <ac:picMkLst>
            <pc:docMk/>
            <pc:sldMk cId="4278147351" sldId="339"/>
            <ac:picMk id="6" creationId="{56F9A4E6-056A-B64C-1E74-65412C916C9F}"/>
          </ac:picMkLst>
        </pc:picChg>
        <pc:picChg chg="del">
          <ac:chgData name="Marike Melief" userId="b8f72d00-fc8d-4763-945d-0e9eaadc4e75" providerId="ADAL" clId="{2C02E116-372C-4B5B-A2D1-C67762713537}" dt="2024-04-10T09:46:33.815" v="138" actId="478"/>
          <ac:picMkLst>
            <pc:docMk/>
            <pc:sldMk cId="4278147351" sldId="339"/>
            <ac:picMk id="14" creationId="{129AAF0B-79A6-9276-A8C9-A99ADA556E95}"/>
          </ac:picMkLst>
        </pc:picChg>
      </pc:sldChg>
      <pc:sldChg chg="modSp mod modNotesTx">
        <pc:chgData name="Marike Melief" userId="b8f72d00-fc8d-4763-945d-0e9eaadc4e75" providerId="ADAL" clId="{2C02E116-372C-4B5B-A2D1-C67762713537}" dt="2024-04-10T10:28:29.230" v="1845" actId="20577"/>
        <pc:sldMkLst>
          <pc:docMk/>
          <pc:sldMk cId="3380656348" sldId="351"/>
        </pc:sldMkLst>
        <pc:spChg chg="mod">
          <ac:chgData name="Marike Melief" userId="b8f72d00-fc8d-4763-945d-0e9eaadc4e75" providerId="ADAL" clId="{2C02E116-372C-4B5B-A2D1-C67762713537}" dt="2024-04-10T09:51:01.471" v="332" actId="14100"/>
          <ac:spMkLst>
            <pc:docMk/>
            <pc:sldMk cId="3380656348" sldId="351"/>
            <ac:spMk id="2" creationId="{A282DCD4-D4C7-EE54-DEB7-15817D5535C4}"/>
          </ac:spMkLst>
        </pc:spChg>
        <pc:spChg chg="mod">
          <ac:chgData name="Marike Melief" userId="b8f72d00-fc8d-4763-945d-0e9eaadc4e75" providerId="ADAL" clId="{2C02E116-372C-4B5B-A2D1-C67762713537}" dt="2024-04-10T10:28:29.230" v="1845" actId="20577"/>
          <ac:spMkLst>
            <pc:docMk/>
            <pc:sldMk cId="3380656348" sldId="351"/>
            <ac:spMk id="3" creationId="{74D1723D-6127-4D3A-43C1-E8FF46CE00A8}"/>
          </ac:spMkLst>
        </pc:spChg>
        <pc:picChg chg="mod">
          <ac:chgData name="Marike Melief" userId="b8f72d00-fc8d-4763-945d-0e9eaadc4e75" providerId="ADAL" clId="{2C02E116-372C-4B5B-A2D1-C67762713537}" dt="2024-04-10T09:51:07.070" v="333" actId="1076"/>
          <ac:picMkLst>
            <pc:docMk/>
            <pc:sldMk cId="3380656348" sldId="351"/>
            <ac:picMk id="7" creationId="{B29FD78E-D009-252C-1CDF-43DC9C30FE05}"/>
          </ac:picMkLst>
        </pc:picChg>
      </pc:sldChg>
      <pc:sldChg chg="addSp delSp modSp mod setBg">
        <pc:chgData name="Marike Melief" userId="b8f72d00-fc8d-4763-945d-0e9eaadc4e75" providerId="ADAL" clId="{2C02E116-372C-4B5B-A2D1-C67762713537}" dt="2024-04-10T10:11:05.361" v="1170" actId="207"/>
        <pc:sldMkLst>
          <pc:docMk/>
          <pc:sldMk cId="1531496032" sldId="352"/>
        </pc:sldMkLst>
        <pc:spChg chg="mod ord">
          <ac:chgData name="Marike Melief" userId="b8f72d00-fc8d-4763-945d-0e9eaadc4e75" providerId="ADAL" clId="{2C02E116-372C-4B5B-A2D1-C67762713537}" dt="2024-04-10T10:03:24.490" v="774" actId="207"/>
          <ac:spMkLst>
            <pc:docMk/>
            <pc:sldMk cId="1531496032" sldId="352"/>
            <ac:spMk id="2" creationId="{A282DCD4-D4C7-EE54-DEB7-15817D5535C4}"/>
          </ac:spMkLst>
        </pc:spChg>
        <pc:spChg chg="mod ord">
          <ac:chgData name="Marike Melief" userId="b8f72d00-fc8d-4763-945d-0e9eaadc4e75" providerId="ADAL" clId="{2C02E116-372C-4B5B-A2D1-C67762713537}" dt="2024-04-10T10:11:05.361" v="1170" actId="207"/>
          <ac:spMkLst>
            <pc:docMk/>
            <pc:sldMk cId="1531496032" sldId="352"/>
            <ac:spMk id="3" creationId="{74D1723D-6127-4D3A-43C1-E8FF46CE00A8}"/>
          </ac:spMkLst>
        </pc:spChg>
        <pc:spChg chg="add del">
          <ac:chgData name="Marike Melief" userId="b8f72d00-fc8d-4763-945d-0e9eaadc4e75" providerId="ADAL" clId="{2C02E116-372C-4B5B-A2D1-C67762713537}" dt="2024-04-10T10:00:14.531" v="763" actId="26606"/>
          <ac:spMkLst>
            <pc:docMk/>
            <pc:sldMk cId="1531496032" sldId="352"/>
            <ac:spMk id="10" creationId="{04812C46-200A-4DEB-A05E-3ED6C68C2387}"/>
          </ac:spMkLst>
        </pc:spChg>
        <pc:spChg chg="add del">
          <ac:chgData name="Marike Melief" userId="b8f72d00-fc8d-4763-945d-0e9eaadc4e75" providerId="ADAL" clId="{2C02E116-372C-4B5B-A2D1-C67762713537}" dt="2024-04-10T10:00:14.531" v="763" actId="26606"/>
          <ac:spMkLst>
            <pc:docMk/>
            <pc:sldMk cId="1531496032" sldId="352"/>
            <ac:spMk id="12" creationId="{D1EA859B-E555-4109-94F3-6700E046E008}"/>
          </ac:spMkLst>
        </pc:spChg>
        <pc:spChg chg="add del">
          <ac:chgData name="Marike Melief" userId="b8f72d00-fc8d-4763-945d-0e9eaadc4e75" providerId="ADAL" clId="{2C02E116-372C-4B5B-A2D1-C67762713537}" dt="2024-04-10T10:00:45.226" v="766" actId="26606"/>
          <ac:spMkLst>
            <pc:docMk/>
            <pc:sldMk cId="1531496032" sldId="352"/>
            <ac:spMk id="19" creationId="{B3684CCF-CEBB-4D8E-A366-95E43D4C790B}"/>
          </ac:spMkLst>
        </pc:spChg>
        <pc:spChg chg="add del">
          <ac:chgData name="Marike Melief" userId="b8f72d00-fc8d-4763-945d-0e9eaadc4e75" providerId="ADAL" clId="{2C02E116-372C-4B5B-A2D1-C67762713537}" dt="2024-04-10T10:00:45.226" v="766" actId="26606"/>
          <ac:spMkLst>
            <pc:docMk/>
            <pc:sldMk cId="1531496032" sldId="352"/>
            <ac:spMk id="21" creationId="{70BEB1E7-2F88-40BC-B73D-42E5B6F80BFC}"/>
          </ac:spMkLst>
        </pc:spChg>
        <pc:spChg chg="add del">
          <ac:chgData name="Marike Melief" userId="b8f72d00-fc8d-4763-945d-0e9eaadc4e75" providerId="ADAL" clId="{2C02E116-372C-4B5B-A2D1-C67762713537}" dt="2024-04-10T10:00:45.210" v="765" actId="26606"/>
          <ac:spMkLst>
            <pc:docMk/>
            <pc:sldMk cId="1531496032" sldId="352"/>
            <ac:spMk id="26" creationId="{0D7B6173-1D58-48E2-83CF-37350F315F75}"/>
          </ac:spMkLst>
        </pc:spChg>
        <pc:spChg chg="add del">
          <ac:chgData name="Marike Melief" userId="b8f72d00-fc8d-4763-945d-0e9eaadc4e75" providerId="ADAL" clId="{2C02E116-372C-4B5B-A2D1-C67762713537}" dt="2024-04-10T10:00:45.210" v="765" actId="26606"/>
          <ac:spMkLst>
            <pc:docMk/>
            <pc:sldMk cId="1531496032" sldId="352"/>
            <ac:spMk id="28" creationId="{2F36CA75-CFBF-4844-B719-8FE9EBADA9AF}"/>
          </ac:spMkLst>
        </pc:spChg>
        <pc:spChg chg="add del">
          <ac:chgData name="Marike Melief" userId="b8f72d00-fc8d-4763-945d-0e9eaadc4e75" providerId="ADAL" clId="{2C02E116-372C-4B5B-A2D1-C67762713537}" dt="2024-04-10T10:00:45.210" v="765" actId="26606"/>
          <ac:spMkLst>
            <pc:docMk/>
            <pc:sldMk cId="1531496032" sldId="352"/>
            <ac:spMk id="30" creationId="{3D4A84B9-E564-4DD0-97F8-DBF1C460C28A}"/>
          </ac:spMkLst>
        </pc:spChg>
        <pc:spChg chg="add del">
          <ac:chgData name="Marike Melief" userId="b8f72d00-fc8d-4763-945d-0e9eaadc4e75" providerId="ADAL" clId="{2C02E116-372C-4B5B-A2D1-C67762713537}" dt="2024-04-10T10:00:45.210" v="765" actId="26606"/>
          <ac:spMkLst>
            <pc:docMk/>
            <pc:sldMk cId="1531496032" sldId="352"/>
            <ac:spMk id="32" creationId="{102382E0-0A09-46AE-B955-B911CAFE7F00}"/>
          </ac:spMkLst>
        </pc:spChg>
        <pc:spChg chg="add del">
          <ac:chgData name="Marike Melief" userId="b8f72d00-fc8d-4763-945d-0e9eaadc4e75" providerId="ADAL" clId="{2C02E116-372C-4B5B-A2D1-C67762713537}" dt="2024-04-10T10:00:45.210" v="765" actId="26606"/>
          <ac:spMkLst>
            <pc:docMk/>
            <pc:sldMk cId="1531496032" sldId="352"/>
            <ac:spMk id="34" creationId="{7DE75D4A-0965-4973-BE75-DECCAC9A9614}"/>
          </ac:spMkLst>
        </pc:spChg>
        <pc:spChg chg="add del">
          <ac:chgData name="Marike Melief" userId="b8f72d00-fc8d-4763-945d-0e9eaadc4e75" providerId="ADAL" clId="{2C02E116-372C-4B5B-A2D1-C67762713537}" dt="2024-04-10T10:01:40.063" v="770" actId="26606"/>
          <ac:spMkLst>
            <pc:docMk/>
            <pc:sldMk cId="1531496032" sldId="352"/>
            <ac:spMk id="38" creationId="{34D85B6A-FF18-4EFD-BD23-77FDE89EC5A0}"/>
          </ac:spMkLst>
        </pc:spChg>
        <pc:spChg chg="add del">
          <ac:chgData name="Marike Melief" userId="b8f72d00-fc8d-4763-945d-0e9eaadc4e75" providerId="ADAL" clId="{2C02E116-372C-4B5B-A2D1-C67762713537}" dt="2024-04-10T10:01:40.063" v="770" actId="26606"/>
          <ac:spMkLst>
            <pc:docMk/>
            <pc:sldMk cId="1531496032" sldId="352"/>
            <ac:spMk id="39" creationId="{E8AAB596-4870-4D7C-9F51-06F1F7367CCD}"/>
          </ac:spMkLst>
        </pc:spChg>
        <pc:spChg chg="add del">
          <ac:chgData name="Marike Melief" userId="b8f72d00-fc8d-4763-945d-0e9eaadc4e75" providerId="ADAL" clId="{2C02E116-372C-4B5B-A2D1-C67762713537}" dt="2024-04-10T10:03:08.347" v="772" actId="26606"/>
          <ac:spMkLst>
            <pc:docMk/>
            <pc:sldMk cId="1531496032" sldId="352"/>
            <ac:spMk id="44" creationId="{34D85B6A-FF18-4EFD-BD23-77FDE89EC5A0}"/>
          </ac:spMkLst>
        </pc:spChg>
        <pc:spChg chg="add del">
          <ac:chgData name="Marike Melief" userId="b8f72d00-fc8d-4763-945d-0e9eaadc4e75" providerId="ADAL" clId="{2C02E116-372C-4B5B-A2D1-C67762713537}" dt="2024-04-10T10:03:08.347" v="772" actId="26606"/>
          <ac:spMkLst>
            <pc:docMk/>
            <pc:sldMk cId="1531496032" sldId="352"/>
            <ac:spMk id="46" creationId="{E8AAB596-4870-4D7C-9F51-06F1F7367CCD}"/>
          </ac:spMkLst>
        </pc:spChg>
        <pc:spChg chg="add">
          <ac:chgData name="Marike Melief" userId="b8f72d00-fc8d-4763-945d-0e9eaadc4e75" providerId="ADAL" clId="{2C02E116-372C-4B5B-A2D1-C67762713537}" dt="2024-04-10T10:03:08.347" v="772" actId="26606"/>
          <ac:spMkLst>
            <pc:docMk/>
            <pc:sldMk cId="1531496032" sldId="352"/>
            <ac:spMk id="51" creationId="{34D85B6A-FF18-4EFD-BD23-77FDE89EC5A0}"/>
          </ac:spMkLst>
        </pc:spChg>
        <pc:spChg chg="add">
          <ac:chgData name="Marike Melief" userId="b8f72d00-fc8d-4763-945d-0e9eaadc4e75" providerId="ADAL" clId="{2C02E116-372C-4B5B-A2D1-C67762713537}" dt="2024-04-10T10:03:08.347" v="772" actId="26606"/>
          <ac:spMkLst>
            <pc:docMk/>
            <pc:sldMk cId="1531496032" sldId="352"/>
            <ac:spMk id="53" creationId="{E8AAB596-4870-4D7C-9F51-06F1F7367CCD}"/>
          </ac:spMkLst>
        </pc:spChg>
        <pc:picChg chg="add del mod ord">
          <ac:chgData name="Marike Melief" userId="b8f72d00-fc8d-4763-945d-0e9eaadc4e75" providerId="ADAL" clId="{2C02E116-372C-4B5B-A2D1-C67762713537}" dt="2024-04-10T09:59:41.172" v="759" actId="478"/>
          <ac:picMkLst>
            <pc:docMk/>
            <pc:sldMk cId="1531496032" sldId="352"/>
            <ac:picMk id="5" creationId="{26E95901-49AB-FD8D-00BC-DF3A29E218F5}"/>
          </ac:picMkLst>
        </pc:picChg>
        <pc:picChg chg="add del mod ord">
          <ac:chgData name="Marike Melief" userId="b8f72d00-fc8d-4763-945d-0e9eaadc4e75" providerId="ADAL" clId="{2C02E116-372C-4B5B-A2D1-C67762713537}" dt="2024-04-10T10:01:25.713" v="769" actId="478"/>
          <ac:picMkLst>
            <pc:docMk/>
            <pc:sldMk cId="1531496032" sldId="352"/>
            <ac:picMk id="6" creationId="{1DEE4654-BC5E-59A5-BE32-34CBA0EFC884}"/>
          </ac:picMkLst>
        </pc:picChg>
        <pc:picChg chg="add del mod">
          <ac:chgData name="Marike Melief" userId="b8f72d00-fc8d-4763-945d-0e9eaadc4e75" providerId="ADAL" clId="{2C02E116-372C-4B5B-A2D1-C67762713537}" dt="2024-04-10T10:03:12.517" v="773" actId="1076"/>
          <ac:picMkLst>
            <pc:docMk/>
            <pc:sldMk cId="1531496032" sldId="352"/>
            <ac:picMk id="8" creationId="{11D1AFFD-7C31-4F04-8F19-70C700C74FA2}"/>
          </ac:picMkLst>
        </pc:picChg>
        <pc:picChg chg="add del mod">
          <ac:chgData name="Marike Melief" userId="b8f72d00-fc8d-4763-945d-0e9eaadc4e75" providerId="ADAL" clId="{2C02E116-372C-4B5B-A2D1-C67762713537}" dt="2024-04-10T09:59:13.003" v="755" actId="931"/>
          <ac:picMkLst>
            <pc:docMk/>
            <pc:sldMk cId="1531496032" sldId="352"/>
            <ac:picMk id="11" creationId="{E2AB6FAE-58E4-796F-C2BB-9E85ED7556DF}"/>
          </ac:picMkLst>
        </pc:picChg>
        <pc:picChg chg="add mod ord">
          <ac:chgData name="Marike Melief" userId="b8f72d00-fc8d-4763-945d-0e9eaadc4e75" providerId="ADAL" clId="{2C02E116-372C-4B5B-A2D1-C67762713537}" dt="2024-04-10T10:01:40.063" v="770" actId="26606"/>
          <ac:picMkLst>
            <pc:docMk/>
            <pc:sldMk cId="1531496032" sldId="352"/>
            <ac:picMk id="14" creationId="{3C1AA286-7E14-8DFE-D5C1-8A6EE44AAE8B}"/>
          </ac:picMkLst>
        </pc:picChg>
        <pc:picChg chg="add mod ord">
          <ac:chgData name="Marike Melief" userId="b8f72d00-fc8d-4763-945d-0e9eaadc4e75" providerId="ADAL" clId="{2C02E116-372C-4B5B-A2D1-C67762713537}" dt="2024-04-10T10:01:40.063" v="770" actId="26606"/>
          <ac:picMkLst>
            <pc:docMk/>
            <pc:sldMk cId="1531496032" sldId="352"/>
            <ac:picMk id="16" creationId="{99BD7C3A-0417-2D6C-AD23-EBEBBD63B869}"/>
          </ac:picMkLst>
        </pc:picChg>
        <pc:picChg chg="add del">
          <ac:chgData name="Marike Melief" userId="b8f72d00-fc8d-4763-945d-0e9eaadc4e75" providerId="ADAL" clId="{2C02E116-372C-4B5B-A2D1-C67762713537}" dt="2024-04-10T10:00:45.210" v="765" actId="26606"/>
          <ac:picMkLst>
            <pc:docMk/>
            <pc:sldMk cId="1531496032" sldId="352"/>
            <ac:picMk id="36" creationId="{4A599609-F5C2-4A0B-A992-913F814A631A}"/>
          </ac:picMkLst>
        </pc:picChg>
        <pc:cxnChg chg="add del">
          <ac:chgData name="Marike Melief" userId="b8f72d00-fc8d-4763-945d-0e9eaadc4e75" providerId="ADAL" clId="{2C02E116-372C-4B5B-A2D1-C67762713537}" dt="2024-04-10T09:59:32.393" v="757" actId="26606"/>
          <ac:cxnSpMkLst>
            <pc:docMk/>
            <pc:sldMk cId="1531496032" sldId="352"/>
            <ac:cxnSpMk id="17" creationId="{1503BFE4-729B-D9D0-C17B-501E6AF1127A}"/>
          </ac:cxnSpMkLst>
        </pc:cxnChg>
        <pc:cxnChg chg="add del">
          <ac:chgData name="Marike Melief" userId="b8f72d00-fc8d-4763-945d-0e9eaadc4e75" providerId="ADAL" clId="{2C02E116-372C-4B5B-A2D1-C67762713537}" dt="2024-04-10T09:59:11.341" v="753" actId="26606"/>
          <ac:cxnSpMkLst>
            <pc:docMk/>
            <pc:sldMk cId="1531496032" sldId="352"/>
            <ac:cxnSpMk id="22" creationId="{1503BFE4-729B-D9D0-C17B-501E6AF1127A}"/>
          </ac:cxnSpMkLst>
        </pc:cxnChg>
      </pc:sldChg>
      <pc:sldChg chg="addSp delSp modSp mod modAnim">
        <pc:chgData name="Marike Melief" userId="b8f72d00-fc8d-4763-945d-0e9eaadc4e75" providerId="ADAL" clId="{2C02E116-372C-4B5B-A2D1-C67762713537}" dt="2024-04-10T10:28:21.111" v="1844" actId="1076"/>
        <pc:sldMkLst>
          <pc:docMk/>
          <pc:sldMk cId="672139339" sldId="353"/>
        </pc:sldMkLst>
        <pc:spChg chg="mod">
          <ac:chgData name="Marike Melief" userId="b8f72d00-fc8d-4763-945d-0e9eaadc4e75" providerId="ADAL" clId="{2C02E116-372C-4B5B-A2D1-C67762713537}" dt="2024-04-10T10:28:08.293" v="1840" actId="207"/>
          <ac:spMkLst>
            <pc:docMk/>
            <pc:sldMk cId="672139339" sldId="353"/>
            <ac:spMk id="2" creationId="{A282DCD4-D4C7-EE54-DEB7-15817D5535C4}"/>
          </ac:spMkLst>
        </pc:spChg>
        <pc:spChg chg="del mod">
          <ac:chgData name="Marike Melief" userId="b8f72d00-fc8d-4763-945d-0e9eaadc4e75" providerId="ADAL" clId="{2C02E116-372C-4B5B-A2D1-C67762713537}" dt="2024-04-10T10:27:30.972" v="1690" actId="478"/>
          <ac:spMkLst>
            <pc:docMk/>
            <pc:sldMk cId="672139339" sldId="353"/>
            <ac:spMk id="3" creationId="{74D1723D-6127-4D3A-43C1-E8FF46CE00A8}"/>
          </ac:spMkLst>
        </pc:spChg>
        <pc:spChg chg="add del">
          <ac:chgData name="Marike Melief" userId="b8f72d00-fc8d-4763-945d-0e9eaadc4e75" providerId="ADAL" clId="{2C02E116-372C-4B5B-A2D1-C67762713537}" dt="2024-04-10T10:17:10.085" v="1514" actId="22"/>
          <ac:spMkLst>
            <pc:docMk/>
            <pc:sldMk cId="672139339" sldId="353"/>
            <ac:spMk id="7" creationId="{3D9D14F6-9196-F7DA-D9E4-0341DF31E2DF}"/>
          </ac:spMkLst>
        </pc:spChg>
        <pc:picChg chg="add mod">
          <ac:chgData name="Marike Melief" userId="b8f72d00-fc8d-4763-945d-0e9eaadc4e75" providerId="ADAL" clId="{2C02E116-372C-4B5B-A2D1-C67762713537}" dt="2024-04-10T10:28:21.111" v="1844" actId="1076"/>
          <ac:picMkLst>
            <pc:docMk/>
            <pc:sldMk cId="672139339" sldId="353"/>
            <ac:picMk id="4" creationId="{A667B4BE-C215-7CB9-2AEF-554C84E43ED6}"/>
          </ac:picMkLst>
        </pc:picChg>
        <pc:picChg chg="del">
          <ac:chgData name="Marike Melief" userId="b8f72d00-fc8d-4763-945d-0e9eaadc4e75" providerId="ADAL" clId="{2C02E116-372C-4B5B-A2D1-C67762713537}" dt="2024-04-10T10:16:39.757" v="1506" actId="478"/>
          <ac:picMkLst>
            <pc:docMk/>
            <pc:sldMk cId="672139339" sldId="353"/>
            <ac:picMk id="5" creationId="{418C2122-2F8D-7F95-ABF5-935488A613DB}"/>
          </ac:picMkLst>
        </pc:picChg>
      </pc:sldChg>
      <pc:sldChg chg="del">
        <pc:chgData name="Marike Melief" userId="b8f72d00-fc8d-4763-945d-0e9eaadc4e75" providerId="ADAL" clId="{2C02E116-372C-4B5B-A2D1-C67762713537}" dt="2024-04-10T10:19:14.339" v="1628" actId="2696"/>
        <pc:sldMkLst>
          <pc:docMk/>
          <pc:sldMk cId="657746982" sldId="354"/>
        </pc:sldMkLst>
      </pc:sldChg>
      <pc:sldChg chg="del">
        <pc:chgData name="Marike Melief" userId="b8f72d00-fc8d-4763-945d-0e9eaadc4e75" providerId="ADAL" clId="{2C02E116-372C-4B5B-A2D1-C67762713537}" dt="2024-04-10T10:19:19.003" v="1629" actId="2696"/>
        <pc:sldMkLst>
          <pc:docMk/>
          <pc:sldMk cId="735609701" sldId="355"/>
        </pc:sldMkLst>
      </pc:sldChg>
      <pc:sldChg chg="addSp delSp modSp add mod">
        <pc:chgData name="Marike Melief" userId="b8f72d00-fc8d-4763-945d-0e9eaadc4e75" providerId="ADAL" clId="{2C02E116-372C-4B5B-A2D1-C67762713537}" dt="2024-04-10T10:15:26.835" v="1440" actId="207"/>
        <pc:sldMkLst>
          <pc:docMk/>
          <pc:sldMk cId="2419165938" sldId="356"/>
        </pc:sldMkLst>
        <pc:spChg chg="mod">
          <ac:chgData name="Marike Melief" userId="b8f72d00-fc8d-4763-945d-0e9eaadc4e75" providerId="ADAL" clId="{2C02E116-372C-4B5B-A2D1-C67762713537}" dt="2024-04-10T10:12:39.825" v="1228" actId="207"/>
          <ac:spMkLst>
            <pc:docMk/>
            <pc:sldMk cId="2419165938" sldId="356"/>
            <ac:spMk id="2" creationId="{A282DCD4-D4C7-EE54-DEB7-15817D5535C4}"/>
          </ac:spMkLst>
        </pc:spChg>
        <pc:spChg chg="mod ord">
          <ac:chgData name="Marike Melief" userId="b8f72d00-fc8d-4763-945d-0e9eaadc4e75" providerId="ADAL" clId="{2C02E116-372C-4B5B-A2D1-C67762713537}" dt="2024-04-10T10:15:26.835" v="1440" actId="207"/>
          <ac:spMkLst>
            <pc:docMk/>
            <pc:sldMk cId="2419165938" sldId="356"/>
            <ac:spMk id="3" creationId="{74D1723D-6127-4D3A-43C1-E8FF46CE00A8}"/>
          </ac:spMkLst>
        </pc:spChg>
        <pc:spChg chg="del">
          <ac:chgData name="Marike Melief" userId="b8f72d00-fc8d-4763-945d-0e9eaadc4e75" providerId="ADAL" clId="{2C02E116-372C-4B5B-A2D1-C67762713537}" dt="2024-04-10T10:12:27.301" v="1227" actId="26606"/>
          <ac:spMkLst>
            <pc:docMk/>
            <pc:sldMk cId="2419165938" sldId="356"/>
            <ac:spMk id="51" creationId="{34D85B6A-FF18-4EFD-BD23-77FDE89EC5A0}"/>
          </ac:spMkLst>
        </pc:spChg>
        <pc:spChg chg="del">
          <ac:chgData name="Marike Melief" userId="b8f72d00-fc8d-4763-945d-0e9eaadc4e75" providerId="ADAL" clId="{2C02E116-372C-4B5B-A2D1-C67762713537}" dt="2024-04-10T10:12:27.301" v="1227" actId="26606"/>
          <ac:spMkLst>
            <pc:docMk/>
            <pc:sldMk cId="2419165938" sldId="356"/>
            <ac:spMk id="53" creationId="{E8AAB596-4870-4D7C-9F51-06F1F7367CCD}"/>
          </ac:spMkLst>
        </pc:spChg>
        <pc:spChg chg="add">
          <ac:chgData name="Marike Melief" userId="b8f72d00-fc8d-4763-945d-0e9eaadc4e75" providerId="ADAL" clId="{2C02E116-372C-4B5B-A2D1-C67762713537}" dt="2024-04-10T10:12:27.301" v="1227" actId="26606"/>
          <ac:spMkLst>
            <pc:docMk/>
            <pc:sldMk cId="2419165938" sldId="356"/>
            <ac:spMk id="58" creationId="{34D85B6A-FF18-4EFD-BD23-77FDE89EC5A0}"/>
          </ac:spMkLst>
        </pc:spChg>
        <pc:spChg chg="add">
          <ac:chgData name="Marike Melief" userId="b8f72d00-fc8d-4763-945d-0e9eaadc4e75" providerId="ADAL" clId="{2C02E116-372C-4B5B-A2D1-C67762713537}" dt="2024-04-10T10:12:27.301" v="1227" actId="26606"/>
          <ac:spMkLst>
            <pc:docMk/>
            <pc:sldMk cId="2419165938" sldId="356"/>
            <ac:spMk id="60" creationId="{E8AAB596-4870-4D7C-9F51-06F1F7367CCD}"/>
          </ac:spMkLst>
        </pc:spChg>
        <pc:picChg chg="add mod ord">
          <ac:chgData name="Marike Melief" userId="b8f72d00-fc8d-4763-945d-0e9eaadc4e75" providerId="ADAL" clId="{2C02E116-372C-4B5B-A2D1-C67762713537}" dt="2024-04-10T10:12:27.301" v="1227" actId="26606"/>
          <ac:picMkLst>
            <pc:docMk/>
            <pc:sldMk cId="2419165938" sldId="356"/>
            <ac:picMk id="5" creationId="{A92B4221-1954-7525-FDFE-C3B5B9DF23B1}"/>
          </ac:picMkLst>
        </pc:picChg>
        <pc:picChg chg="add mod">
          <ac:chgData name="Marike Melief" userId="b8f72d00-fc8d-4763-945d-0e9eaadc4e75" providerId="ADAL" clId="{2C02E116-372C-4B5B-A2D1-C67762713537}" dt="2024-04-10T10:12:27.301" v="1227" actId="26606"/>
          <ac:picMkLst>
            <pc:docMk/>
            <pc:sldMk cId="2419165938" sldId="356"/>
            <ac:picMk id="7" creationId="{081ED02B-694C-314F-6458-7A0004DBBE24}"/>
          </ac:picMkLst>
        </pc:picChg>
        <pc:picChg chg="del">
          <ac:chgData name="Marike Melief" userId="b8f72d00-fc8d-4763-945d-0e9eaadc4e75" providerId="ADAL" clId="{2C02E116-372C-4B5B-A2D1-C67762713537}" dt="2024-04-10T10:12:01.232" v="1223" actId="478"/>
          <ac:picMkLst>
            <pc:docMk/>
            <pc:sldMk cId="2419165938" sldId="356"/>
            <ac:picMk id="8" creationId="{11D1AFFD-7C31-4F04-8F19-70C700C74FA2}"/>
          </ac:picMkLst>
        </pc:picChg>
        <pc:picChg chg="add mod">
          <ac:chgData name="Marike Melief" userId="b8f72d00-fc8d-4763-945d-0e9eaadc4e75" providerId="ADAL" clId="{2C02E116-372C-4B5B-A2D1-C67762713537}" dt="2024-04-10T10:12:27.301" v="1227" actId="26606"/>
          <ac:picMkLst>
            <pc:docMk/>
            <pc:sldMk cId="2419165938" sldId="356"/>
            <ac:picMk id="10" creationId="{08E5B6FF-B744-6103-AA49-CA7DD9CEBF87}"/>
          </ac:picMkLst>
        </pc:picChg>
        <pc:picChg chg="del">
          <ac:chgData name="Marike Melief" userId="b8f72d00-fc8d-4763-945d-0e9eaadc4e75" providerId="ADAL" clId="{2C02E116-372C-4B5B-A2D1-C67762713537}" dt="2024-04-10T10:12:02.306" v="1225" actId="478"/>
          <ac:picMkLst>
            <pc:docMk/>
            <pc:sldMk cId="2419165938" sldId="356"/>
            <ac:picMk id="14" creationId="{3C1AA286-7E14-8DFE-D5C1-8A6EE44AAE8B}"/>
          </ac:picMkLst>
        </pc:picChg>
        <pc:picChg chg="del">
          <ac:chgData name="Marike Melief" userId="b8f72d00-fc8d-4763-945d-0e9eaadc4e75" providerId="ADAL" clId="{2C02E116-372C-4B5B-A2D1-C67762713537}" dt="2024-04-10T10:12:01.970" v="1224" actId="478"/>
          <ac:picMkLst>
            <pc:docMk/>
            <pc:sldMk cId="2419165938" sldId="356"/>
            <ac:picMk id="16" creationId="{99BD7C3A-0417-2D6C-AD23-EBEBBD63B869}"/>
          </ac:picMkLst>
        </pc:picChg>
      </pc:sldChg>
    </pc:docChg>
  </pc:docChgLst>
  <pc:docChgLst>
    <pc:chgData name="Daan Erps" userId="a684ad05-f01d-4115-8c2a-ea4e78a917ed" providerId="ADAL" clId="{A10FB9A5-BD51-484A-B785-10D841C71278}"/>
    <pc:docChg chg="custSel modSld">
      <pc:chgData name="Daan Erps" userId="a684ad05-f01d-4115-8c2a-ea4e78a917ed" providerId="ADAL" clId="{A10FB9A5-BD51-484A-B785-10D841C71278}" dt="2024-04-11T10:46:29.929" v="19" actId="478"/>
      <pc:docMkLst>
        <pc:docMk/>
      </pc:docMkLst>
      <pc:sldChg chg="delSp mod">
        <pc:chgData name="Daan Erps" userId="a684ad05-f01d-4115-8c2a-ea4e78a917ed" providerId="ADAL" clId="{A10FB9A5-BD51-484A-B785-10D841C71278}" dt="2024-04-11T10:46:29.929" v="19" actId="478"/>
        <pc:sldMkLst>
          <pc:docMk/>
          <pc:sldMk cId="3676182364" sldId="313"/>
        </pc:sldMkLst>
        <pc:spChg chg="del">
          <ac:chgData name="Daan Erps" userId="a684ad05-f01d-4115-8c2a-ea4e78a917ed" providerId="ADAL" clId="{A10FB9A5-BD51-484A-B785-10D841C71278}" dt="2024-04-11T10:46:29.929" v="19" actId="478"/>
          <ac:spMkLst>
            <pc:docMk/>
            <pc:sldMk cId="3676182364" sldId="313"/>
            <ac:spMk id="2" creationId="{F9F9F7AB-1F7C-F309-A8CE-F8558777D85C}"/>
          </ac:spMkLst>
        </pc:spChg>
      </pc:sldChg>
      <pc:sldChg chg="modSp mod">
        <pc:chgData name="Daan Erps" userId="a684ad05-f01d-4115-8c2a-ea4e78a917ed" providerId="ADAL" clId="{A10FB9A5-BD51-484A-B785-10D841C71278}" dt="2024-04-11T10:46:09.197" v="18" actId="1076"/>
        <pc:sldMkLst>
          <pc:docMk/>
          <pc:sldMk cId="3380656348" sldId="351"/>
        </pc:sldMkLst>
        <pc:spChg chg="mod">
          <ac:chgData name="Daan Erps" userId="a684ad05-f01d-4115-8c2a-ea4e78a917ed" providerId="ADAL" clId="{A10FB9A5-BD51-484A-B785-10D841C71278}" dt="2024-04-11T10:46:09.197" v="18" actId="1076"/>
          <ac:spMkLst>
            <pc:docMk/>
            <pc:sldMk cId="3380656348" sldId="351"/>
            <ac:spMk id="3" creationId="{74D1723D-6127-4D3A-43C1-E8FF46CE00A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FC7248-83DE-4621-899E-AE7D8213C6E3}" type="datetimeFigureOut">
              <a:rPr lang="nl-NL" smtClean="0"/>
              <a:t>11-4-2024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3E258A-0EB1-492F-A687-B1D01957F1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0385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Het Koning Willem I College in Cuijk biedt op Jan van Cuijkstraat en </a:t>
            </a:r>
            <a:r>
              <a:rPr lang="nl-NL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Beversestraat</a:t>
            </a:r>
            <a:r>
              <a:rPr lang="nl-NL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verschillende bol en </a:t>
            </a:r>
            <a:r>
              <a:rPr lang="nl-NL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bbl</a:t>
            </a:r>
            <a:r>
              <a:rPr lang="nl-NL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-opleidingen op niveaus 2 tot en met 4. Van Techniek, ICT en Laboratoriumtechniek tot Horeca en Toerisme en Recreatie.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E258A-0EB1-492F-A687-B1D01957F173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6860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11.04.2024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9299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11.04.2024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5967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11.04.2024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119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11.04.2024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5912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11.04.2024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3495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11.04.2024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811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11.04.2024</a:t>
            </a:fld>
            <a:endParaRPr lang="de-D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8315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11.04.2024</a:t>
            </a:fld>
            <a:endParaRPr lang="de-D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7782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11.04.2024</a:t>
            </a:fld>
            <a:endParaRPr lang="de-D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9604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11.04.2024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8389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11.04.2024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292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53BDC-9EAE-49FE-9892-958C9F845175}" type="datetimeFigureOut">
              <a:rPr lang="de-DE" smtClean="0"/>
              <a:t>11.04.2024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054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KpN955NgnY?feature=oembed" TargetMode="Externa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7YJW_bvhX14?feature=oembed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plant, hemel, boom&#10;&#10;Automatisch gegenereerde beschrijving">
            <a:extLst>
              <a:ext uri="{FF2B5EF4-FFF2-40B4-BE49-F238E27FC236}">
                <a16:creationId xmlns:a16="http://schemas.microsoft.com/office/drawing/2014/main" id="{990E9970-8117-110F-80C8-8D1235478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6" y="-526833"/>
            <a:ext cx="12394810" cy="8262765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4662A6A1-2D9A-4219-4342-1C3A4DA5C872}"/>
              </a:ext>
            </a:extLst>
          </p:cNvPr>
          <p:cNvSpPr txBox="1">
            <a:spLocks/>
          </p:cNvSpPr>
          <p:nvPr/>
        </p:nvSpPr>
        <p:spPr>
          <a:xfrm>
            <a:off x="488983" y="4653452"/>
            <a:ext cx="12191979" cy="16624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  <a:cs typeface="Arial"/>
              </a:rPr>
              <a:t>KONING WILLEM I COLLEGE</a:t>
            </a:r>
            <a:br>
              <a:rPr lang="nl-NL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  <a:cs typeface="Arial"/>
              </a:rPr>
            </a:br>
            <a:r>
              <a:rPr lang="nl-NL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  <a:cs typeface="Arial"/>
              </a:rPr>
              <a:t>LAND VAN CUIJK</a:t>
            </a:r>
            <a:br>
              <a:rPr lang="nl-NL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  <a:cs typeface="Arial"/>
              </a:rPr>
            </a:br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  <a:cs typeface="Arial"/>
              </a:rPr>
              <a:t>Horeca, Toerisme en Recreatie</a:t>
            </a:r>
            <a:endParaRPr lang="nl-NL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swald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9024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1293230-B0F6-45B1-96D1-13D18E242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1E8018D-D29A-4B9D-BF9C-9F4D7BA12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291" y="3296652"/>
            <a:ext cx="12202113" cy="3561346"/>
          </a:xfrm>
          <a:custGeom>
            <a:avLst/>
            <a:gdLst>
              <a:gd name="connsiteX0" fmla="*/ 0 w 12202113"/>
              <a:gd name="connsiteY0" fmla="*/ 3188466 h 3188466"/>
              <a:gd name="connsiteX1" fmla="*/ 10116 w 12202113"/>
              <a:gd name="connsiteY1" fmla="*/ 2657641 h 3188466"/>
              <a:gd name="connsiteX2" fmla="*/ 10116 w 12202113"/>
              <a:gd name="connsiteY2" fmla="*/ 0 h 3188466"/>
              <a:gd name="connsiteX3" fmla="*/ 12202113 w 12202113"/>
              <a:gd name="connsiteY3" fmla="*/ 0 h 3188466"/>
              <a:gd name="connsiteX4" fmla="*/ 12202113 w 12202113"/>
              <a:gd name="connsiteY4" fmla="*/ 2879832 h 3188466"/>
              <a:gd name="connsiteX5" fmla="*/ 12198167 w 12202113"/>
              <a:gd name="connsiteY5" fmla="*/ 2880360 h 3188466"/>
              <a:gd name="connsiteX6" fmla="*/ 12122128 w 12202113"/>
              <a:gd name="connsiteY6" fmla="*/ 2887194 h 3188466"/>
              <a:gd name="connsiteX7" fmla="*/ 12028868 w 12202113"/>
              <a:gd name="connsiteY7" fmla="*/ 2911786 h 3188466"/>
              <a:gd name="connsiteX8" fmla="*/ 11995238 w 12202113"/>
              <a:gd name="connsiteY8" fmla="*/ 2914090 h 3188466"/>
              <a:gd name="connsiteX9" fmla="*/ 11996460 w 12202113"/>
              <a:gd name="connsiteY9" fmla="*/ 2918442 h 3188466"/>
              <a:gd name="connsiteX10" fmla="*/ 11983968 w 12202113"/>
              <a:gd name="connsiteY10" fmla="*/ 2918762 h 3188466"/>
              <a:gd name="connsiteX11" fmla="*/ 11956084 w 12202113"/>
              <a:gd name="connsiteY11" fmla="*/ 2918868 h 3188466"/>
              <a:gd name="connsiteX12" fmla="*/ 11872586 w 12202113"/>
              <a:gd name="connsiteY12" fmla="*/ 2920076 h 3188466"/>
              <a:gd name="connsiteX13" fmla="*/ 11849804 w 12202113"/>
              <a:gd name="connsiteY13" fmla="*/ 2928420 h 3188466"/>
              <a:gd name="connsiteX14" fmla="*/ 11828254 w 12202113"/>
              <a:gd name="connsiteY14" fmla="*/ 2928551 h 3188466"/>
              <a:gd name="connsiteX15" fmla="*/ 11703277 w 12202113"/>
              <a:gd name="connsiteY15" fmla="*/ 2939735 h 3188466"/>
              <a:gd name="connsiteX16" fmla="*/ 11686094 w 12202113"/>
              <a:gd name="connsiteY16" fmla="*/ 2940570 h 3188466"/>
              <a:gd name="connsiteX17" fmla="*/ 11676788 w 12202113"/>
              <a:gd name="connsiteY17" fmla="*/ 2944321 h 3188466"/>
              <a:gd name="connsiteX18" fmla="*/ 11643464 w 12202113"/>
              <a:gd name="connsiteY18" fmla="*/ 2945066 h 3188466"/>
              <a:gd name="connsiteX19" fmla="*/ 11641922 w 12202113"/>
              <a:gd name="connsiteY19" fmla="*/ 2947200 h 3188466"/>
              <a:gd name="connsiteX20" fmla="*/ 11532386 w 12202113"/>
              <a:gd name="connsiteY20" fmla="*/ 2965529 h 3188466"/>
              <a:gd name="connsiteX21" fmla="*/ 11513619 w 12202113"/>
              <a:gd name="connsiteY21" fmla="*/ 2968556 h 3188466"/>
              <a:gd name="connsiteX22" fmla="*/ 11497404 w 12202113"/>
              <a:gd name="connsiteY22" fmla="*/ 2967639 h 3188466"/>
              <a:gd name="connsiteX23" fmla="*/ 11407630 w 12202113"/>
              <a:gd name="connsiteY23" fmla="*/ 2970255 h 3188466"/>
              <a:gd name="connsiteX24" fmla="*/ 11386276 w 12202113"/>
              <a:gd name="connsiteY24" fmla="*/ 2968648 h 3188466"/>
              <a:gd name="connsiteX25" fmla="*/ 11377296 w 12202113"/>
              <a:gd name="connsiteY25" fmla="*/ 2965257 h 3188466"/>
              <a:gd name="connsiteX26" fmla="*/ 11342536 w 12202113"/>
              <a:gd name="connsiteY26" fmla="*/ 2971666 h 3188466"/>
              <a:gd name="connsiteX27" fmla="*/ 11288902 w 12202113"/>
              <a:gd name="connsiteY27" fmla="*/ 2976058 h 3188466"/>
              <a:gd name="connsiteX28" fmla="*/ 11263411 w 12202113"/>
              <a:gd name="connsiteY28" fmla="*/ 2979228 h 3188466"/>
              <a:gd name="connsiteX29" fmla="*/ 11242843 w 12202113"/>
              <a:gd name="connsiteY29" fmla="*/ 2977303 h 3188466"/>
              <a:gd name="connsiteX30" fmla="*/ 11125798 w 12202113"/>
              <a:gd name="connsiteY30" fmla="*/ 2976816 h 3188466"/>
              <a:gd name="connsiteX31" fmla="*/ 11098884 w 12202113"/>
              <a:gd name="connsiteY31" fmla="*/ 2973758 h 3188466"/>
              <a:gd name="connsiteX32" fmla="*/ 11086128 w 12202113"/>
              <a:gd name="connsiteY32" fmla="*/ 2967663 h 3188466"/>
              <a:gd name="connsiteX33" fmla="*/ 11076132 w 12202113"/>
              <a:gd name="connsiteY33" fmla="*/ 2969836 h 3188466"/>
              <a:gd name="connsiteX34" fmla="*/ 11005337 w 12202113"/>
              <a:gd name="connsiteY34" fmla="*/ 2970053 h 3188466"/>
              <a:gd name="connsiteX35" fmla="*/ 10959154 w 12202113"/>
              <a:gd name="connsiteY35" fmla="*/ 2970750 h 3188466"/>
              <a:gd name="connsiteX36" fmla="*/ 10956347 w 12202113"/>
              <a:gd name="connsiteY36" fmla="*/ 2979118 h 3188466"/>
              <a:gd name="connsiteX37" fmla="*/ 10915223 w 12202113"/>
              <a:gd name="connsiteY37" fmla="*/ 2982099 h 3188466"/>
              <a:gd name="connsiteX38" fmla="*/ 10871398 w 12202113"/>
              <a:gd name="connsiteY38" fmla="*/ 2976728 h 3188466"/>
              <a:gd name="connsiteX39" fmla="*/ 10819743 w 12202113"/>
              <a:gd name="connsiteY39" fmla="*/ 2977481 h 3188466"/>
              <a:gd name="connsiteX40" fmla="*/ 10788834 w 12202113"/>
              <a:gd name="connsiteY40" fmla="*/ 2977840 h 3188466"/>
              <a:gd name="connsiteX41" fmla="*/ 10707711 w 12202113"/>
              <a:gd name="connsiteY41" fmla="*/ 2985644 h 3188466"/>
              <a:gd name="connsiteX42" fmla="*/ 10576086 w 12202113"/>
              <a:gd name="connsiteY42" fmla="*/ 3015319 h 3188466"/>
              <a:gd name="connsiteX43" fmla="*/ 10534761 w 12202113"/>
              <a:gd name="connsiteY43" fmla="*/ 3019524 h 3188466"/>
              <a:gd name="connsiteX44" fmla="*/ 10527537 w 12202113"/>
              <a:gd name="connsiteY44" fmla="*/ 3017814 h 3188466"/>
              <a:gd name="connsiteX45" fmla="*/ 10321799 w 12202113"/>
              <a:gd name="connsiteY45" fmla="*/ 3035635 h 3188466"/>
              <a:gd name="connsiteX46" fmla="*/ 10284989 w 12202113"/>
              <a:gd name="connsiteY46" fmla="*/ 3036679 h 3188466"/>
              <a:gd name="connsiteX47" fmla="*/ 10257423 w 12202113"/>
              <a:gd name="connsiteY47" fmla="*/ 3036027 h 3188466"/>
              <a:gd name="connsiteX48" fmla="*/ 10191450 w 12202113"/>
              <a:gd name="connsiteY48" fmla="*/ 3041963 h 3188466"/>
              <a:gd name="connsiteX49" fmla="*/ 10083845 w 12202113"/>
              <a:gd name="connsiteY49" fmla="*/ 3054978 h 3188466"/>
              <a:gd name="connsiteX50" fmla="*/ 10060611 w 12202113"/>
              <a:gd name="connsiteY50" fmla="*/ 3057035 h 3188466"/>
              <a:gd name="connsiteX51" fmla="*/ 10039363 w 12202113"/>
              <a:gd name="connsiteY51" fmla="*/ 3055961 h 3188466"/>
              <a:gd name="connsiteX52" fmla="*/ 10033322 w 12202113"/>
              <a:gd name="connsiteY52" fmla="*/ 3053238 h 3188466"/>
              <a:gd name="connsiteX53" fmla="*/ 10020337 w 12202113"/>
              <a:gd name="connsiteY53" fmla="*/ 3053912 h 3188466"/>
              <a:gd name="connsiteX54" fmla="*/ 10016616 w 12202113"/>
              <a:gd name="connsiteY54" fmla="*/ 3053498 h 3188466"/>
              <a:gd name="connsiteX55" fmla="*/ 9995549 w 12202113"/>
              <a:gd name="connsiteY55" fmla="*/ 3051719 h 3188466"/>
              <a:gd name="connsiteX56" fmla="*/ 9957212 w 12202113"/>
              <a:gd name="connsiteY56" fmla="*/ 3062663 h 3188466"/>
              <a:gd name="connsiteX57" fmla="*/ 9904584 w 12202113"/>
              <a:gd name="connsiteY57" fmla="*/ 3063999 h 3188466"/>
              <a:gd name="connsiteX58" fmla="*/ 9713857 w 12202113"/>
              <a:gd name="connsiteY58" fmla="*/ 3087955 h 3188466"/>
              <a:gd name="connsiteX59" fmla="*/ 9678879 w 12202113"/>
              <a:gd name="connsiteY59" fmla="*/ 3079676 h 3188466"/>
              <a:gd name="connsiteX60" fmla="*/ 9598760 w 12202113"/>
              <a:gd name="connsiteY60" fmla="*/ 3085228 h 3188466"/>
              <a:gd name="connsiteX61" fmla="*/ 9488796 w 12202113"/>
              <a:gd name="connsiteY61" fmla="*/ 3115384 h 3188466"/>
              <a:gd name="connsiteX62" fmla="*/ 9341972 w 12202113"/>
              <a:gd name="connsiteY62" fmla="*/ 3126583 h 3188466"/>
              <a:gd name="connsiteX63" fmla="*/ 9333795 w 12202113"/>
              <a:gd name="connsiteY63" fmla="*/ 3132083 h 3188466"/>
              <a:gd name="connsiteX64" fmla="*/ 9321736 w 12202113"/>
              <a:gd name="connsiteY64" fmla="*/ 3135834 h 3188466"/>
              <a:gd name="connsiteX65" fmla="*/ 9319405 w 12202113"/>
              <a:gd name="connsiteY65" fmla="*/ 3135561 h 3188466"/>
              <a:gd name="connsiteX66" fmla="*/ 9302847 w 12202113"/>
              <a:gd name="connsiteY66" fmla="*/ 3137746 h 3188466"/>
              <a:gd name="connsiteX67" fmla="*/ 9300930 w 12202113"/>
              <a:gd name="connsiteY67" fmla="*/ 3139687 h 3188466"/>
              <a:gd name="connsiteX68" fmla="*/ 9290106 w 12202113"/>
              <a:gd name="connsiteY68" fmla="*/ 3141645 h 3188466"/>
              <a:gd name="connsiteX69" fmla="*/ 9270220 w 12202113"/>
              <a:gd name="connsiteY69" fmla="*/ 3146737 h 3188466"/>
              <a:gd name="connsiteX70" fmla="*/ 9265150 w 12202113"/>
              <a:gd name="connsiteY70" fmla="*/ 3146531 h 3188466"/>
              <a:gd name="connsiteX71" fmla="*/ 9233057 w 12202113"/>
              <a:gd name="connsiteY71" fmla="*/ 3152408 h 3188466"/>
              <a:gd name="connsiteX72" fmla="*/ 9231974 w 12202113"/>
              <a:gd name="connsiteY72" fmla="*/ 3151938 h 3188466"/>
              <a:gd name="connsiteX73" fmla="*/ 9220130 w 12202113"/>
              <a:gd name="connsiteY73" fmla="*/ 3151189 h 3188466"/>
              <a:gd name="connsiteX74" fmla="*/ 9198955 w 12202113"/>
              <a:gd name="connsiteY74" fmla="*/ 3151015 h 3188466"/>
              <a:gd name="connsiteX75" fmla="*/ 9142196 w 12202113"/>
              <a:gd name="connsiteY75" fmla="*/ 3143802 h 3188466"/>
              <a:gd name="connsiteX76" fmla="*/ 9108665 w 12202113"/>
              <a:gd name="connsiteY76" fmla="*/ 3149868 h 3188466"/>
              <a:gd name="connsiteX77" fmla="*/ 9014086 w 12202113"/>
              <a:gd name="connsiteY77" fmla="*/ 3150791 h 3188466"/>
              <a:gd name="connsiteX78" fmla="*/ 8915037 w 12202113"/>
              <a:gd name="connsiteY78" fmla="*/ 3140020 h 3188466"/>
              <a:gd name="connsiteX79" fmla="*/ 8815667 w 12202113"/>
              <a:gd name="connsiteY79" fmla="*/ 3138606 h 3188466"/>
              <a:gd name="connsiteX80" fmla="*/ 8779688 w 12202113"/>
              <a:gd name="connsiteY80" fmla="*/ 3138895 h 3188466"/>
              <a:gd name="connsiteX81" fmla="*/ 8715556 w 12202113"/>
              <a:gd name="connsiteY81" fmla="*/ 3135878 h 3188466"/>
              <a:gd name="connsiteX82" fmla="*/ 8686183 w 12202113"/>
              <a:gd name="connsiteY82" fmla="*/ 3132307 h 3188466"/>
              <a:gd name="connsiteX83" fmla="*/ 8684895 w 12202113"/>
              <a:gd name="connsiteY83" fmla="*/ 3132527 h 3188466"/>
              <a:gd name="connsiteX84" fmla="*/ 8682270 w 12202113"/>
              <a:gd name="connsiteY84" fmla="*/ 3130989 h 3188466"/>
              <a:gd name="connsiteX85" fmla="*/ 8676836 w 12202113"/>
              <a:gd name="connsiteY85" fmla="*/ 3130278 h 3188466"/>
              <a:gd name="connsiteX86" fmla="*/ 8662002 w 12202113"/>
              <a:gd name="connsiteY86" fmla="*/ 3130735 h 3188466"/>
              <a:gd name="connsiteX87" fmla="*/ 8656423 w 12202113"/>
              <a:gd name="connsiteY87" fmla="*/ 3131304 h 3188466"/>
              <a:gd name="connsiteX88" fmla="*/ 8648261 w 12202113"/>
              <a:gd name="connsiteY88" fmla="*/ 3131294 h 3188466"/>
              <a:gd name="connsiteX89" fmla="*/ 8648057 w 12202113"/>
              <a:gd name="connsiteY89" fmla="*/ 3131167 h 3188466"/>
              <a:gd name="connsiteX90" fmla="*/ 8640412 w 12202113"/>
              <a:gd name="connsiteY90" fmla="*/ 3131403 h 3188466"/>
              <a:gd name="connsiteX91" fmla="*/ 8603003 w 12202113"/>
              <a:gd name="connsiteY91" fmla="*/ 3134155 h 3188466"/>
              <a:gd name="connsiteX92" fmla="*/ 8553571 w 12202113"/>
              <a:gd name="connsiteY92" fmla="*/ 3122125 h 3188466"/>
              <a:gd name="connsiteX93" fmla="*/ 8533128 w 12202113"/>
              <a:gd name="connsiteY93" fmla="*/ 3120039 h 3188466"/>
              <a:gd name="connsiteX94" fmla="*/ 8522209 w 12202113"/>
              <a:gd name="connsiteY94" fmla="*/ 3118252 h 3188466"/>
              <a:gd name="connsiteX95" fmla="*/ 8521532 w 12202113"/>
              <a:gd name="connsiteY95" fmla="*/ 3117705 h 3188466"/>
              <a:gd name="connsiteX96" fmla="*/ 8485667 w 12202113"/>
              <a:gd name="connsiteY96" fmla="*/ 3120406 h 3188466"/>
              <a:gd name="connsiteX97" fmla="*/ 8480905 w 12202113"/>
              <a:gd name="connsiteY97" fmla="*/ 3119749 h 3188466"/>
              <a:gd name="connsiteX98" fmla="*/ 8457530 w 12202113"/>
              <a:gd name="connsiteY98" fmla="*/ 3122810 h 3188466"/>
              <a:gd name="connsiteX99" fmla="*/ 8445451 w 12202113"/>
              <a:gd name="connsiteY99" fmla="*/ 3123697 h 3188466"/>
              <a:gd name="connsiteX100" fmla="*/ 8442039 w 12202113"/>
              <a:gd name="connsiteY100" fmla="*/ 3125378 h 3188466"/>
              <a:gd name="connsiteX101" fmla="*/ 8424215 w 12202113"/>
              <a:gd name="connsiteY101" fmla="*/ 3125963 h 3188466"/>
              <a:gd name="connsiteX102" fmla="*/ 8422165 w 12202113"/>
              <a:gd name="connsiteY102" fmla="*/ 3125491 h 3188466"/>
              <a:gd name="connsiteX103" fmla="*/ 8407465 w 12202113"/>
              <a:gd name="connsiteY103" fmla="*/ 3127979 h 3188466"/>
              <a:gd name="connsiteX104" fmla="*/ 8395146 w 12202113"/>
              <a:gd name="connsiteY104" fmla="*/ 3132488 h 3188466"/>
              <a:gd name="connsiteX105" fmla="*/ 8243538 w 12202113"/>
              <a:gd name="connsiteY105" fmla="*/ 3129873 h 3188466"/>
              <a:gd name="connsiteX106" fmla="*/ 8112685 w 12202113"/>
              <a:gd name="connsiteY106" fmla="*/ 3148698 h 3188466"/>
              <a:gd name="connsiteX107" fmla="*/ 8026741 w 12202113"/>
              <a:gd name="connsiteY107" fmla="*/ 3154015 h 3188466"/>
              <a:gd name="connsiteX108" fmla="*/ 8030400 w 12202113"/>
              <a:gd name="connsiteY108" fmla="*/ 3146736 h 3188466"/>
              <a:gd name="connsiteX109" fmla="*/ 8002987 w 12202113"/>
              <a:gd name="connsiteY109" fmla="*/ 3135663 h 3188466"/>
              <a:gd name="connsiteX110" fmla="*/ 7798568 w 12202113"/>
              <a:gd name="connsiteY110" fmla="*/ 3141249 h 3188466"/>
              <a:gd name="connsiteX111" fmla="*/ 7746353 w 12202113"/>
              <a:gd name="connsiteY111" fmla="*/ 3137755 h 3188466"/>
              <a:gd name="connsiteX112" fmla="*/ 7700395 w 12202113"/>
              <a:gd name="connsiteY112" fmla="*/ 3144729 h 3188466"/>
              <a:gd name="connsiteX113" fmla="*/ 7681335 w 12202113"/>
              <a:gd name="connsiteY113" fmla="*/ 3141120 h 3188466"/>
              <a:gd name="connsiteX114" fmla="*/ 7678044 w 12202113"/>
              <a:gd name="connsiteY114" fmla="*/ 3140387 h 3188466"/>
              <a:gd name="connsiteX115" fmla="*/ 7664890 w 12202113"/>
              <a:gd name="connsiteY115" fmla="*/ 3139855 h 3188466"/>
              <a:gd name="connsiteX116" fmla="*/ 7661183 w 12202113"/>
              <a:gd name="connsiteY116" fmla="*/ 3136706 h 3188466"/>
              <a:gd name="connsiteX117" fmla="*/ 7641383 w 12202113"/>
              <a:gd name="connsiteY117" fmla="*/ 3133755 h 3188466"/>
              <a:gd name="connsiteX118" fmla="*/ 7617169 w 12202113"/>
              <a:gd name="connsiteY118" fmla="*/ 3133614 h 3188466"/>
              <a:gd name="connsiteX119" fmla="*/ 7531143 w 12202113"/>
              <a:gd name="connsiteY119" fmla="*/ 3132781 h 3188466"/>
              <a:gd name="connsiteX120" fmla="*/ 7517113 w 12202113"/>
              <a:gd name="connsiteY120" fmla="*/ 3134483 h 3188466"/>
              <a:gd name="connsiteX121" fmla="*/ 7471320 w 12202113"/>
              <a:gd name="connsiteY121" fmla="*/ 3131645 h 3188466"/>
              <a:gd name="connsiteX122" fmla="*/ 7430512 w 12202113"/>
              <a:gd name="connsiteY122" fmla="*/ 3131007 h 3188466"/>
              <a:gd name="connsiteX123" fmla="*/ 7404071 w 12202113"/>
              <a:gd name="connsiteY123" fmla="*/ 3132361 h 3188466"/>
              <a:gd name="connsiteX124" fmla="*/ 7397140 w 12202113"/>
              <a:gd name="connsiteY124" fmla="*/ 3131239 h 3188466"/>
              <a:gd name="connsiteX125" fmla="*/ 7370514 w 12202113"/>
              <a:gd name="connsiteY125" fmla="*/ 3130516 h 3188466"/>
              <a:gd name="connsiteX126" fmla="*/ 7356953 w 12202113"/>
              <a:gd name="connsiteY126" fmla="*/ 3132179 h 3188466"/>
              <a:gd name="connsiteX127" fmla="*/ 7343567 w 12202113"/>
              <a:gd name="connsiteY127" fmla="*/ 3128350 h 3188466"/>
              <a:gd name="connsiteX128" fmla="*/ 7340295 w 12202113"/>
              <a:gd name="connsiteY128" fmla="*/ 3125545 h 3188466"/>
              <a:gd name="connsiteX129" fmla="*/ 7321348 w 12202113"/>
              <a:gd name="connsiteY129" fmla="*/ 3126804 h 3188466"/>
              <a:gd name="connsiteX130" fmla="*/ 7305815 w 12202113"/>
              <a:gd name="connsiteY130" fmla="*/ 3124063 h 3188466"/>
              <a:gd name="connsiteX131" fmla="*/ 7292274 w 12202113"/>
              <a:gd name="connsiteY131" fmla="*/ 3125855 h 3188466"/>
              <a:gd name="connsiteX132" fmla="*/ 7286654 w 12202113"/>
              <a:gd name="connsiteY132" fmla="*/ 3125451 h 3188466"/>
              <a:gd name="connsiteX133" fmla="*/ 7272685 w 12202113"/>
              <a:gd name="connsiteY133" fmla="*/ 3124094 h 3188466"/>
              <a:gd name="connsiteX134" fmla="*/ 7248584 w 12202113"/>
              <a:gd name="connsiteY134" fmla="*/ 3121080 h 3188466"/>
              <a:gd name="connsiteX135" fmla="*/ 7241065 w 12202113"/>
              <a:gd name="connsiteY135" fmla="*/ 3120661 h 3188466"/>
              <a:gd name="connsiteX136" fmla="*/ 7224696 w 12202113"/>
              <a:gd name="connsiteY136" fmla="*/ 3116051 h 3188466"/>
              <a:gd name="connsiteX137" fmla="*/ 7193009 w 12202113"/>
              <a:gd name="connsiteY137" fmla="*/ 3112108 h 3188466"/>
              <a:gd name="connsiteX138" fmla="*/ 7137220 w 12202113"/>
              <a:gd name="connsiteY138" fmla="*/ 3098354 h 3188466"/>
              <a:gd name="connsiteX139" fmla="*/ 7104427 w 12202113"/>
              <a:gd name="connsiteY139" fmla="*/ 3091790 h 3188466"/>
              <a:gd name="connsiteX140" fmla="*/ 7082240 w 12202113"/>
              <a:gd name="connsiteY140" fmla="*/ 3085740 h 3188466"/>
              <a:gd name="connsiteX141" fmla="*/ 7016754 w 12202113"/>
              <a:gd name="connsiteY141" fmla="*/ 3077196 h 3188466"/>
              <a:gd name="connsiteX142" fmla="*/ 6904436 w 12202113"/>
              <a:gd name="connsiteY142" fmla="*/ 3065900 h 3188466"/>
              <a:gd name="connsiteX143" fmla="*/ 6881434 w 12202113"/>
              <a:gd name="connsiteY143" fmla="*/ 3062865 h 3188466"/>
              <a:gd name="connsiteX144" fmla="*/ 6865273 w 12202113"/>
              <a:gd name="connsiteY144" fmla="*/ 3057749 h 3188466"/>
              <a:gd name="connsiteX145" fmla="*/ 6864671 w 12202113"/>
              <a:gd name="connsiteY145" fmla="*/ 3054378 h 3188466"/>
              <a:gd name="connsiteX146" fmla="*/ 6852599 w 12202113"/>
              <a:gd name="connsiteY146" fmla="*/ 3052306 h 3188466"/>
              <a:gd name="connsiteX147" fmla="*/ 6850143 w 12202113"/>
              <a:gd name="connsiteY147" fmla="*/ 3051232 h 3188466"/>
              <a:gd name="connsiteX148" fmla="*/ 6835301 w 12202113"/>
              <a:gd name="connsiteY148" fmla="*/ 3045593 h 3188466"/>
              <a:gd name="connsiteX149" fmla="*/ 6784871 w 12202113"/>
              <a:gd name="connsiteY149" fmla="*/ 3046562 h 3188466"/>
              <a:gd name="connsiteX150" fmla="*/ 6738245 w 12202113"/>
              <a:gd name="connsiteY150" fmla="*/ 3037055 h 3188466"/>
              <a:gd name="connsiteX151" fmla="*/ 6537703 w 12202113"/>
              <a:gd name="connsiteY151" fmla="*/ 3017736 h 3188466"/>
              <a:gd name="connsiteX152" fmla="*/ 6521858 w 12202113"/>
              <a:gd name="connsiteY152" fmla="*/ 3004158 h 3188466"/>
              <a:gd name="connsiteX153" fmla="*/ 6445069 w 12202113"/>
              <a:gd name="connsiteY153" fmla="*/ 2992470 h 3188466"/>
              <a:gd name="connsiteX154" fmla="*/ 6302447 w 12202113"/>
              <a:gd name="connsiteY154" fmla="*/ 2994274 h 3188466"/>
              <a:gd name="connsiteX155" fmla="*/ 6160029 w 12202113"/>
              <a:gd name="connsiteY155" fmla="*/ 2973666 h 3188466"/>
              <a:gd name="connsiteX156" fmla="*/ 6144046 w 12202113"/>
              <a:gd name="connsiteY156" fmla="*/ 2976380 h 3188466"/>
              <a:gd name="connsiteX157" fmla="*/ 6127670 w 12202113"/>
              <a:gd name="connsiteY157" fmla="*/ 2976929 h 3188466"/>
              <a:gd name="connsiteX158" fmla="*/ 6126155 w 12202113"/>
              <a:gd name="connsiteY158" fmla="*/ 2976245 h 3188466"/>
              <a:gd name="connsiteX159" fmla="*/ 6108575 w 12202113"/>
              <a:gd name="connsiteY159" fmla="*/ 2974651 h 3188466"/>
              <a:gd name="connsiteX160" fmla="*/ 6103746 w 12202113"/>
              <a:gd name="connsiteY160" fmla="*/ 2975803 h 3188466"/>
              <a:gd name="connsiteX161" fmla="*/ 6091377 w 12202113"/>
              <a:gd name="connsiteY161" fmla="*/ 2975180 h 3188466"/>
              <a:gd name="connsiteX162" fmla="*/ 6066183 w 12202113"/>
              <a:gd name="connsiteY162" fmla="*/ 2975222 h 3188466"/>
              <a:gd name="connsiteX163" fmla="*/ 6063287 w 12202113"/>
              <a:gd name="connsiteY163" fmla="*/ 2974353 h 3188466"/>
              <a:gd name="connsiteX164" fmla="*/ 6054813 w 12202113"/>
              <a:gd name="connsiteY164" fmla="*/ 2974911 h 3188466"/>
              <a:gd name="connsiteX165" fmla="*/ 6050809 w 12202113"/>
              <a:gd name="connsiteY165" fmla="*/ 2973985 h 3188466"/>
              <a:gd name="connsiteX166" fmla="*/ 6013979 w 12202113"/>
              <a:gd name="connsiteY166" fmla="*/ 2974553 h 3188466"/>
              <a:gd name="connsiteX167" fmla="*/ 6013800 w 12202113"/>
              <a:gd name="connsiteY167" fmla="*/ 2973973 h 3188466"/>
              <a:gd name="connsiteX168" fmla="*/ 6004866 w 12202113"/>
              <a:gd name="connsiteY168" fmla="*/ 2971570 h 3188466"/>
              <a:gd name="connsiteX169" fmla="*/ 5987036 w 12202113"/>
              <a:gd name="connsiteY169" fmla="*/ 2968315 h 3188466"/>
              <a:gd name="connsiteX170" fmla="*/ 5950027 w 12202113"/>
              <a:gd name="connsiteY170" fmla="*/ 2953546 h 3188466"/>
              <a:gd name="connsiteX171" fmla="*/ 5911668 w 12202113"/>
              <a:gd name="connsiteY171" fmla="*/ 2954074 h 3188466"/>
              <a:gd name="connsiteX172" fmla="*/ 5904110 w 12202113"/>
              <a:gd name="connsiteY172" fmla="*/ 2953861 h 3188466"/>
              <a:gd name="connsiteX173" fmla="*/ 5904026 w 12202113"/>
              <a:gd name="connsiteY173" fmla="*/ 2953724 h 3188466"/>
              <a:gd name="connsiteX174" fmla="*/ 5896189 w 12202113"/>
              <a:gd name="connsiteY174" fmla="*/ 2953236 h 3188466"/>
              <a:gd name="connsiteX175" fmla="*/ 5890331 w 12202113"/>
              <a:gd name="connsiteY175" fmla="*/ 2953471 h 3188466"/>
              <a:gd name="connsiteX176" fmla="*/ 5875672 w 12202113"/>
              <a:gd name="connsiteY176" fmla="*/ 2953056 h 3188466"/>
              <a:gd name="connsiteX177" fmla="*/ 5871070 w 12202113"/>
              <a:gd name="connsiteY177" fmla="*/ 2952035 h 3188466"/>
              <a:gd name="connsiteX178" fmla="*/ 5869888 w 12202113"/>
              <a:gd name="connsiteY178" fmla="*/ 2950364 h 3188466"/>
              <a:gd name="connsiteX179" fmla="*/ 5868461 w 12202113"/>
              <a:gd name="connsiteY179" fmla="*/ 2950506 h 3188466"/>
              <a:gd name="connsiteX180" fmla="*/ 5843343 w 12202113"/>
              <a:gd name="connsiteY180" fmla="*/ 2945262 h 3188466"/>
              <a:gd name="connsiteX181" fmla="*/ 5784331 w 12202113"/>
              <a:gd name="connsiteY181" fmla="*/ 2938531 h 3188466"/>
              <a:gd name="connsiteX182" fmla="*/ 5749498 w 12202113"/>
              <a:gd name="connsiteY182" fmla="*/ 2936713 h 3188466"/>
              <a:gd name="connsiteX183" fmla="*/ 5655214 w 12202113"/>
              <a:gd name="connsiteY183" fmla="*/ 2929503 h 3188466"/>
              <a:gd name="connsiteX184" fmla="*/ 5561446 w 12202113"/>
              <a:gd name="connsiteY184" fmla="*/ 2920575 h 3188466"/>
              <a:gd name="connsiteX185" fmla="*/ 5519456 w 12202113"/>
              <a:gd name="connsiteY185" fmla="*/ 2906631 h 3188466"/>
              <a:gd name="connsiteX186" fmla="*/ 5514099 w 12202113"/>
              <a:gd name="connsiteY186" fmla="*/ 2906097 h 3188466"/>
              <a:gd name="connsiteX187" fmla="*/ 5499273 w 12202113"/>
              <a:gd name="connsiteY187" fmla="*/ 2907057 h 3188466"/>
              <a:gd name="connsiteX188" fmla="*/ 5493664 w 12202113"/>
              <a:gd name="connsiteY188" fmla="*/ 2907817 h 3188466"/>
              <a:gd name="connsiteX189" fmla="*/ 5485530 w 12202113"/>
              <a:gd name="connsiteY189" fmla="*/ 2908080 h 3188466"/>
              <a:gd name="connsiteX190" fmla="*/ 5485337 w 12202113"/>
              <a:gd name="connsiteY190" fmla="*/ 2907959 h 3188466"/>
              <a:gd name="connsiteX191" fmla="*/ 5477696 w 12202113"/>
              <a:gd name="connsiteY191" fmla="*/ 2908455 h 3188466"/>
              <a:gd name="connsiteX192" fmla="*/ 5440170 w 12202113"/>
              <a:gd name="connsiteY192" fmla="*/ 2912482 h 3188466"/>
              <a:gd name="connsiteX193" fmla="*/ 5391911 w 12202113"/>
              <a:gd name="connsiteY193" fmla="*/ 2902040 h 3188466"/>
              <a:gd name="connsiteX194" fmla="*/ 5371708 w 12202113"/>
              <a:gd name="connsiteY194" fmla="*/ 2900629 h 3188466"/>
              <a:gd name="connsiteX195" fmla="*/ 5360976 w 12202113"/>
              <a:gd name="connsiteY195" fmla="*/ 2899197 h 3188466"/>
              <a:gd name="connsiteX196" fmla="*/ 5360345 w 12202113"/>
              <a:gd name="connsiteY196" fmla="*/ 2898671 h 3188466"/>
              <a:gd name="connsiteX197" fmla="*/ 5324367 w 12202113"/>
              <a:gd name="connsiteY197" fmla="*/ 2902593 h 3188466"/>
              <a:gd name="connsiteX198" fmla="*/ 5319673 w 12202113"/>
              <a:gd name="connsiteY198" fmla="*/ 2902094 h 3188466"/>
              <a:gd name="connsiteX199" fmla="*/ 5296114 w 12202113"/>
              <a:gd name="connsiteY199" fmla="*/ 2905958 h 3188466"/>
              <a:gd name="connsiteX200" fmla="*/ 5283999 w 12202113"/>
              <a:gd name="connsiteY200" fmla="*/ 2907258 h 3188466"/>
              <a:gd name="connsiteX201" fmla="*/ 5280460 w 12202113"/>
              <a:gd name="connsiteY201" fmla="*/ 2909063 h 3188466"/>
              <a:gd name="connsiteX202" fmla="*/ 5262637 w 12202113"/>
              <a:gd name="connsiteY202" fmla="*/ 2910250 h 3188466"/>
              <a:gd name="connsiteX203" fmla="*/ 5260635 w 12202113"/>
              <a:gd name="connsiteY203" fmla="*/ 2909845 h 3188466"/>
              <a:gd name="connsiteX204" fmla="*/ 5245770 w 12202113"/>
              <a:gd name="connsiteY204" fmla="*/ 2912842 h 3188466"/>
              <a:gd name="connsiteX205" fmla="*/ 5233108 w 12202113"/>
              <a:gd name="connsiteY205" fmla="*/ 2917794 h 3188466"/>
              <a:gd name="connsiteX206" fmla="*/ 5082201 w 12202113"/>
              <a:gd name="connsiteY206" fmla="*/ 2920260 h 3188466"/>
              <a:gd name="connsiteX207" fmla="*/ 4939211 w 12202113"/>
              <a:gd name="connsiteY207" fmla="*/ 2931760 h 3188466"/>
              <a:gd name="connsiteX208" fmla="*/ 4794309 w 12202113"/>
              <a:gd name="connsiteY208" fmla="*/ 2937227 h 3188466"/>
              <a:gd name="connsiteX209" fmla="*/ 4637676 w 12202113"/>
              <a:gd name="connsiteY209" fmla="*/ 2946666 h 3188466"/>
              <a:gd name="connsiteX210" fmla="*/ 4585922 w 12202113"/>
              <a:gd name="connsiteY210" fmla="*/ 2944906 h 3188466"/>
              <a:gd name="connsiteX211" fmla="*/ 4539516 w 12202113"/>
              <a:gd name="connsiteY211" fmla="*/ 2953466 h 3188466"/>
              <a:gd name="connsiteX212" fmla="*/ 4520819 w 12202113"/>
              <a:gd name="connsiteY212" fmla="*/ 2950477 h 3188466"/>
              <a:gd name="connsiteX213" fmla="*/ 4517604 w 12202113"/>
              <a:gd name="connsiteY213" fmla="*/ 2949852 h 3188466"/>
              <a:gd name="connsiteX214" fmla="*/ 4504537 w 12202113"/>
              <a:gd name="connsiteY214" fmla="*/ 2949759 h 3188466"/>
              <a:gd name="connsiteX215" fmla="*/ 4501104 w 12202113"/>
              <a:gd name="connsiteY215" fmla="*/ 2946715 h 3188466"/>
              <a:gd name="connsiteX216" fmla="*/ 4342695 w 12202113"/>
              <a:gd name="connsiteY216" fmla="*/ 2951638 h 3188466"/>
              <a:gd name="connsiteX217" fmla="*/ 4274096 w 12202113"/>
              <a:gd name="connsiteY217" fmla="*/ 2953640 h 3188466"/>
              <a:gd name="connsiteX218" fmla="*/ 4248170 w 12202113"/>
              <a:gd name="connsiteY218" fmla="*/ 2951384 h 3188466"/>
              <a:gd name="connsiteX219" fmla="*/ 4147924 w 12202113"/>
              <a:gd name="connsiteY219" fmla="*/ 2945945 h 3188466"/>
              <a:gd name="connsiteX220" fmla="*/ 4061825 w 12202113"/>
              <a:gd name="connsiteY220" fmla="*/ 2944206 h 3188466"/>
              <a:gd name="connsiteX221" fmla="*/ 3998557 w 12202113"/>
              <a:gd name="connsiteY221" fmla="*/ 2955821 h 3188466"/>
              <a:gd name="connsiteX222" fmla="*/ 3993107 w 12202113"/>
              <a:gd name="connsiteY222" fmla="*/ 2953708 h 3188466"/>
              <a:gd name="connsiteX223" fmla="*/ 3949713 w 12202113"/>
              <a:gd name="connsiteY223" fmla="*/ 2955441 h 3188466"/>
              <a:gd name="connsiteX224" fmla="*/ 3797284 w 12202113"/>
              <a:gd name="connsiteY224" fmla="*/ 2977037 h 3188466"/>
              <a:gd name="connsiteX225" fmla="*/ 3712498 w 12202113"/>
              <a:gd name="connsiteY225" fmla="*/ 2979996 h 3188466"/>
              <a:gd name="connsiteX226" fmla="*/ 3682471 w 12202113"/>
              <a:gd name="connsiteY226" fmla="*/ 2978543 h 3188466"/>
              <a:gd name="connsiteX227" fmla="*/ 3632163 w 12202113"/>
              <a:gd name="connsiteY227" fmla="*/ 2976264 h 3188466"/>
              <a:gd name="connsiteX228" fmla="*/ 3594728 w 12202113"/>
              <a:gd name="connsiteY228" fmla="*/ 2968398 h 3188466"/>
              <a:gd name="connsiteX229" fmla="*/ 3552594 w 12202113"/>
              <a:gd name="connsiteY229" fmla="*/ 2968934 h 3188466"/>
              <a:gd name="connsiteX230" fmla="*/ 3542589 w 12202113"/>
              <a:gd name="connsiteY230" fmla="*/ 2977031 h 3188466"/>
              <a:gd name="connsiteX231" fmla="*/ 3497591 w 12202113"/>
              <a:gd name="connsiteY231" fmla="*/ 2975018 h 3188466"/>
              <a:gd name="connsiteX232" fmla="*/ 3429352 w 12202113"/>
              <a:gd name="connsiteY232" fmla="*/ 2971090 h 3188466"/>
              <a:gd name="connsiteX233" fmla="*/ 3389938 w 12202113"/>
              <a:gd name="connsiteY233" fmla="*/ 2970884 h 3188466"/>
              <a:gd name="connsiteX234" fmla="*/ 3282344 w 12202113"/>
              <a:gd name="connsiteY234" fmla="*/ 2968084 h 3188466"/>
              <a:gd name="connsiteX235" fmla="*/ 3174624 w 12202113"/>
              <a:gd name="connsiteY235" fmla="*/ 2963576 h 3188466"/>
              <a:gd name="connsiteX236" fmla="*/ 3111077 w 12202113"/>
              <a:gd name="connsiteY236" fmla="*/ 2951285 h 3188466"/>
              <a:gd name="connsiteX237" fmla="*/ 3022501 w 12202113"/>
              <a:gd name="connsiteY237" fmla="*/ 2948619 h 3188466"/>
              <a:gd name="connsiteX238" fmla="*/ 3007714 w 12202113"/>
              <a:gd name="connsiteY238" fmla="*/ 2946762 h 3188466"/>
              <a:gd name="connsiteX239" fmla="*/ 2903098 w 12202113"/>
              <a:gd name="connsiteY239" fmla="*/ 2940576 h 3188466"/>
              <a:gd name="connsiteX240" fmla="*/ 2781591 w 12202113"/>
              <a:gd name="connsiteY240" fmla="*/ 2946394 h 3188466"/>
              <a:gd name="connsiteX241" fmla="*/ 2627942 w 12202113"/>
              <a:gd name="connsiteY241" fmla="*/ 2919996 h 3188466"/>
              <a:gd name="connsiteX242" fmla="*/ 2354959 w 12202113"/>
              <a:gd name="connsiteY242" fmla="*/ 2882080 h 3188466"/>
              <a:gd name="connsiteX243" fmla="*/ 2063184 w 12202113"/>
              <a:gd name="connsiteY243" fmla="*/ 2879109 h 3188466"/>
              <a:gd name="connsiteX244" fmla="*/ 1986946 w 12202113"/>
              <a:gd name="connsiteY244" fmla="*/ 2887619 h 3188466"/>
              <a:gd name="connsiteX245" fmla="*/ 1763479 w 12202113"/>
              <a:gd name="connsiteY245" fmla="*/ 2909077 h 3188466"/>
              <a:gd name="connsiteX246" fmla="*/ 1537980 w 12202113"/>
              <a:gd name="connsiteY246" fmla="*/ 2960398 h 3188466"/>
              <a:gd name="connsiteX247" fmla="*/ 1395229 w 12202113"/>
              <a:gd name="connsiteY247" fmla="*/ 2975625 h 3188466"/>
              <a:gd name="connsiteX248" fmla="*/ 1327834 w 12202113"/>
              <a:gd name="connsiteY248" fmla="*/ 2989485 h 3188466"/>
              <a:gd name="connsiteX249" fmla="*/ 1280757 w 12202113"/>
              <a:gd name="connsiteY249" fmla="*/ 2992959 h 3188466"/>
              <a:gd name="connsiteX250" fmla="*/ 1252582 w 12202113"/>
              <a:gd name="connsiteY250" fmla="*/ 2995877 h 3188466"/>
              <a:gd name="connsiteX251" fmla="*/ 1204670 w 12202113"/>
              <a:gd name="connsiteY251" fmla="*/ 3014826 h 3188466"/>
              <a:gd name="connsiteX252" fmla="*/ 1020457 w 12202113"/>
              <a:gd name="connsiteY252" fmla="*/ 3031603 h 3188466"/>
              <a:gd name="connsiteX253" fmla="*/ 843248 w 12202113"/>
              <a:gd name="connsiteY253" fmla="*/ 3026954 h 3188466"/>
              <a:gd name="connsiteX254" fmla="*/ 583517 w 12202113"/>
              <a:gd name="connsiteY254" fmla="*/ 3089095 h 3188466"/>
              <a:gd name="connsiteX255" fmla="*/ 556836 w 12202113"/>
              <a:gd name="connsiteY255" fmla="*/ 3094374 h 3188466"/>
              <a:gd name="connsiteX256" fmla="*/ 412089 w 12202113"/>
              <a:gd name="connsiteY256" fmla="*/ 3121334 h 3188466"/>
              <a:gd name="connsiteX257" fmla="*/ 83929 w 12202113"/>
              <a:gd name="connsiteY257" fmla="*/ 3150566 h 318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12202113" h="3188466">
                <a:moveTo>
                  <a:pt x="0" y="3188466"/>
                </a:moveTo>
                <a:lnTo>
                  <a:pt x="10116" y="2657641"/>
                </a:lnTo>
                <a:lnTo>
                  <a:pt x="10116" y="0"/>
                </a:lnTo>
                <a:lnTo>
                  <a:pt x="12202113" y="0"/>
                </a:lnTo>
                <a:lnTo>
                  <a:pt x="12202113" y="2879832"/>
                </a:lnTo>
                <a:lnTo>
                  <a:pt x="12198167" y="2880360"/>
                </a:lnTo>
                <a:cubicBezTo>
                  <a:pt x="12163116" y="2884349"/>
                  <a:pt x="12143771" y="2884544"/>
                  <a:pt x="12122128" y="2887194"/>
                </a:cubicBezTo>
                <a:cubicBezTo>
                  <a:pt x="12087086" y="2893347"/>
                  <a:pt x="12050015" y="2907304"/>
                  <a:pt x="12028868" y="2911786"/>
                </a:cubicBezTo>
                <a:lnTo>
                  <a:pt x="11995238" y="2914090"/>
                </a:lnTo>
                <a:lnTo>
                  <a:pt x="11996460" y="2918442"/>
                </a:lnTo>
                <a:lnTo>
                  <a:pt x="11983968" y="2918762"/>
                </a:lnTo>
                <a:lnTo>
                  <a:pt x="11956084" y="2918868"/>
                </a:lnTo>
                <a:cubicBezTo>
                  <a:pt x="11938684" y="2919526"/>
                  <a:pt x="11890300" y="2918483"/>
                  <a:pt x="11872586" y="2920076"/>
                </a:cubicBezTo>
                <a:cubicBezTo>
                  <a:pt x="11867476" y="2924717"/>
                  <a:pt x="11859589" y="2927247"/>
                  <a:pt x="11849804" y="2928420"/>
                </a:cubicBezTo>
                <a:lnTo>
                  <a:pt x="11828254" y="2928551"/>
                </a:lnTo>
                <a:lnTo>
                  <a:pt x="11703277" y="2939735"/>
                </a:lnTo>
                <a:lnTo>
                  <a:pt x="11686094" y="2940570"/>
                </a:lnTo>
                <a:lnTo>
                  <a:pt x="11676788" y="2944321"/>
                </a:lnTo>
                <a:cubicBezTo>
                  <a:pt x="11669684" y="2945069"/>
                  <a:pt x="11649276" y="2944585"/>
                  <a:pt x="11643464" y="2945066"/>
                </a:cubicBezTo>
                <a:lnTo>
                  <a:pt x="11641922" y="2947200"/>
                </a:lnTo>
                <a:cubicBezTo>
                  <a:pt x="11623408" y="2950611"/>
                  <a:pt x="11553770" y="2961969"/>
                  <a:pt x="11532386" y="2965529"/>
                </a:cubicBezTo>
                <a:cubicBezTo>
                  <a:pt x="11528114" y="2962248"/>
                  <a:pt x="11518548" y="2967430"/>
                  <a:pt x="11513619" y="2968556"/>
                </a:cubicBezTo>
                <a:cubicBezTo>
                  <a:pt x="11512856" y="2966346"/>
                  <a:pt x="11500924" y="2965672"/>
                  <a:pt x="11497404" y="2967639"/>
                </a:cubicBezTo>
                <a:cubicBezTo>
                  <a:pt x="11413522" y="2978420"/>
                  <a:pt x="11455510" y="2956141"/>
                  <a:pt x="11407630" y="2970255"/>
                </a:cubicBezTo>
                <a:cubicBezTo>
                  <a:pt x="11399160" y="2971190"/>
                  <a:pt x="11392296" y="2970299"/>
                  <a:pt x="11386276" y="2968648"/>
                </a:cubicBezTo>
                <a:lnTo>
                  <a:pt x="11377296" y="2965257"/>
                </a:lnTo>
                <a:lnTo>
                  <a:pt x="11342536" y="2971666"/>
                </a:lnTo>
                <a:cubicBezTo>
                  <a:pt x="11325414" y="2973900"/>
                  <a:pt x="11307393" y="2975381"/>
                  <a:pt x="11288902" y="2976058"/>
                </a:cubicBezTo>
                <a:cubicBezTo>
                  <a:pt x="11284753" y="2971542"/>
                  <a:pt x="11270239" y="2977957"/>
                  <a:pt x="11263411" y="2979228"/>
                </a:cubicBezTo>
                <a:cubicBezTo>
                  <a:pt x="11263340" y="2976278"/>
                  <a:pt x="11248212" y="2974865"/>
                  <a:pt x="11242843" y="2977303"/>
                </a:cubicBezTo>
                <a:cubicBezTo>
                  <a:pt x="11130019" y="2987845"/>
                  <a:pt x="11193504" y="2960297"/>
                  <a:pt x="11125798" y="2976816"/>
                </a:cubicBezTo>
                <a:cubicBezTo>
                  <a:pt x="11114472" y="2977677"/>
                  <a:pt x="11105974" y="2976199"/>
                  <a:pt x="11098884" y="2973758"/>
                </a:cubicBezTo>
                <a:lnTo>
                  <a:pt x="11086128" y="2967663"/>
                </a:lnTo>
                <a:lnTo>
                  <a:pt x="11076132" y="2969836"/>
                </a:lnTo>
                <a:cubicBezTo>
                  <a:pt x="11038408" y="2970007"/>
                  <a:pt x="11027285" y="2963760"/>
                  <a:pt x="11005337" y="2970053"/>
                </a:cubicBezTo>
                <a:cubicBezTo>
                  <a:pt x="10972902" y="2956973"/>
                  <a:pt x="10983824" y="2968749"/>
                  <a:pt x="10959154" y="2970750"/>
                </a:cubicBezTo>
                <a:cubicBezTo>
                  <a:pt x="10939692" y="2973358"/>
                  <a:pt x="10975422" y="2978377"/>
                  <a:pt x="10956347" y="2979118"/>
                </a:cubicBezTo>
                <a:cubicBezTo>
                  <a:pt x="10935712" y="2975741"/>
                  <a:pt x="10936682" y="2986229"/>
                  <a:pt x="10915223" y="2982099"/>
                </a:cubicBezTo>
                <a:cubicBezTo>
                  <a:pt x="10920436" y="2974198"/>
                  <a:pt x="10872877" y="2983630"/>
                  <a:pt x="10871398" y="2976728"/>
                </a:cubicBezTo>
                <a:cubicBezTo>
                  <a:pt x="10853171" y="2986599"/>
                  <a:pt x="10844013" y="2974439"/>
                  <a:pt x="10819743" y="2977481"/>
                </a:cubicBezTo>
                <a:cubicBezTo>
                  <a:pt x="10808314" y="2981215"/>
                  <a:pt x="10800068" y="2981856"/>
                  <a:pt x="10788834" y="2977840"/>
                </a:cubicBezTo>
                <a:cubicBezTo>
                  <a:pt x="10736185" y="2996020"/>
                  <a:pt x="10756982" y="2978653"/>
                  <a:pt x="10707711" y="2985644"/>
                </a:cubicBezTo>
                <a:cubicBezTo>
                  <a:pt x="10665262" y="2992997"/>
                  <a:pt x="10617142" y="2997767"/>
                  <a:pt x="10576086" y="3015319"/>
                </a:cubicBezTo>
                <a:cubicBezTo>
                  <a:pt x="10568550" y="3020292"/>
                  <a:pt x="10550046" y="3022174"/>
                  <a:pt x="10534761" y="3019524"/>
                </a:cubicBezTo>
                <a:cubicBezTo>
                  <a:pt x="10532134" y="3019067"/>
                  <a:pt x="10529698" y="3018490"/>
                  <a:pt x="10527537" y="3017814"/>
                </a:cubicBezTo>
                <a:cubicBezTo>
                  <a:pt x="10492044" y="3020498"/>
                  <a:pt x="10362224" y="3032491"/>
                  <a:pt x="10321799" y="3035635"/>
                </a:cubicBezTo>
                <a:cubicBezTo>
                  <a:pt x="10318526" y="3029246"/>
                  <a:pt x="10298084" y="3040774"/>
                  <a:pt x="10284989" y="3036679"/>
                </a:cubicBezTo>
                <a:cubicBezTo>
                  <a:pt x="10275610" y="3033085"/>
                  <a:pt x="10267220" y="3035744"/>
                  <a:pt x="10257423" y="3036027"/>
                </a:cubicBezTo>
                <a:cubicBezTo>
                  <a:pt x="10244517" y="3033202"/>
                  <a:pt x="10202424" y="3038304"/>
                  <a:pt x="10191450" y="3041963"/>
                </a:cubicBezTo>
                <a:cubicBezTo>
                  <a:pt x="10165225" y="3054679"/>
                  <a:pt x="10105634" y="3045236"/>
                  <a:pt x="10083845" y="3054978"/>
                </a:cubicBezTo>
                <a:cubicBezTo>
                  <a:pt x="10075939" y="3056408"/>
                  <a:pt x="10068203" y="3056986"/>
                  <a:pt x="10060611" y="3057035"/>
                </a:cubicBezTo>
                <a:lnTo>
                  <a:pt x="10039363" y="3055961"/>
                </a:lnTo>
                <a:lnTo>
                  <a:pt x="10033322" y="3053238"/>
                </a:lnTo>
                <a:lnTo>
                  <a:pt x="10020337" y="3053912"/>
                </a:lnTo>
                <a:lnTo>
                  <a:pt x="10016616" y="3053498"/>
                </a:lnTo>
                <a:cubicBezTo>
                  <a:pt x="10009508" y="3052695"/>
                  <a:pt x="10002492" y="3051995"/>
                  <a:pt x="9995549" y="3051719"/>
                </a:cubicBezTo>
                <a:cubicBezTo>
                  <a:pt x="10004680" y="3065377"/>
                  <a:pt x="9937988" y="3051618"/>
                  <a:pt x="9957212" y="3062663"/>
                </a:cubicBezTo>
                <a:cubicBezTo>
                  <a:pt x="9920646" y="3063519"/>
                  <a:pt x="9948538" y="3073806"/>
                  <a:pt x="9904584" y="3063999"/>
                </a:cubicBezTo>
                <a:cubicBezTo>
                  <a:pt x="9847813" y="3075166"/>
                  <a:pt x="9758323" y="3071010"/>
                  <a:pt x="9713857" y="3087955"/>
                </a:cubicBezTo>
                <a:cubicBezTo>
                  <a:pt x="9719380" y="3081485"/>
                  <a:pt x="9695453" y="3076466"/>
                  <a:pt x="9678879" y="3079676"/>
                </a:cubicBezTo>
                <a:cubicBezTo>
                  <a:pt x="9698255" y="3054291"/>
                  <a:pt x="9613348" y="3102551"/>
                  <a:pt x="9598760" y="3085228"/>
                </a:cubicBezTo>
                <a:cubicBezTo>
                  <a:pt x="9598041" y="3101310"/>
                  <a:pt x="9523758" y="3128579"/>
                  <a:pt x="9488796" y="3115384"/>
                </a:cubicBezTo>
                <a:cubicBezTo>
                  <a:pt x="9435532" y="3118605"/>
                  <a:pt x="9397815" y="3131898"/>
                  <a:pt x="9341972" y="3126583"/>
                </a:cubicBezTo>
                <a:cubicBezTo>
                  <a:pt x="9340239" y="3128735"/>
                  <a:pt x="9337399" y="3130536"/>
                  <a:pt x="9333795" y="3132083"/>
                </a:cubicBezTo>
                <a:lnTo>
                  <a:pt x="9321736" y="3135834"/>
                </a:lnTo>
                <a:lnTo>
                  <a:pt x="9319405" y="3135561"/>
                </a:lnTo>
                <a:cubicBezTo>
                  <a:pt x="9310247" y="3135512"/>
                  <a:pt x="9305558" y="3136419"/>
                  <a:pt x="9302847" y="3137746"/>
                </a:cubicBezTo>
                <a:lnTo>
                  <a:pt x="9300930" y="3139687"/>
                </a:lnTo>
                <a:lnTo>
                  <a:pt x="9290106" y="3141645"/>
                </a:lnTo>
                <a:lnTo>
                  <a:pt x="9270220" y="3146737"/>
                </a:lnTo>
                <a:lnTo>
                  <a:pt x="9265150" y="3146531"/>
                </a:lnTo>
                <a:lnTo>
                  <a:pt x="9233057" y="3152408"/>
                </a:lnTo>
                <a:lnTo>
                  <a:pt x="9231974" y="3151938"/>
                </a:lnTo>
                <a:cubicBezTo>
                  <a:pt x="9228816" y="3151020"/>
                  <a:pt x="9225099" y="3150595"/>
                  <a:pt x="9220130" y="3151189"/>
                </a:cubicBezTo>
                <a:cubicBezTo>
                  <a:pt x="9218372" y="3142213"/>
                  <a:pt x="9213458" y="3148467"/>
                  <a:pt x="9198955" y="3151015"/>
                </a:cubicBezTo>
                <a:cubicBezTo>
                  <a:pt x="9192986" y="3137641"/>
                  <a:pt x="9157451" y="3149750"/>
                  <a:pt x="9142196" y="3143802"/>
                </a:cubicBezTo>
                <a:cubicBezTo>
                  <a:pt x="9131673" y="3145976"/>
                  <a:pt x="9120437" y="3148030"/>
                  <a:pt x="9108665" y="3149868"/>
                </a:cubicBezTo>
                <a:lnTo>
                  <a:pt x="9014086" y="3150791"/>
                </a:lnTo>
                <a:lnTo>
                  <a:pt x="8915037" y="3140020"/>
                </a:lnTo>
                <a:cubicBezTo>
                  <a:pt x="8878400" y="3139785"/>
                  <a:pt x="8846675" y="3135786"/>
                  <a:pt x="8815667" y="3138606"/>
                </a:cubicBezTo>
                <a:cubicBezTo>
                  <a:pt x="8803071" y="3135495"/>
                  <a:pt x="8791199" y="3134238"/>
                  <a:pt x="8779688" y="3138895"/>
                </a:cubicBezTo>
                <a:cubicBezTo>
                  <a:pt x="8745498" y="3137342"/>
                  <a:pt x="8737221" y="3130691"/>
                  <a:pt x="8715556" y="3135878"/>
                </a:cubicBezTo>
                <a:cubicBezTo>
                  <a:pt x="8696347" y="3125121"/>
                  <a:pt x="8695210" y="3129227"/>
                  <a:pt x="8686183" y="3132307"/>
                </a:cubicBezTo>
                <a:lnTo>
                  <a:pt x="8684895" y="3132527"/>
                </a:lnTo>
                <a:lnTo>
                  <a:pt x="8682270" y="3130989"/>
                </a:lnTo>
                <a:lnTo>
                  <a:pt x="8676836" y="3130278"/>
                </a:lnTo>
                <a:lnTo>
                  <a:pt x="8662002" y="3130735"/>
                </a:lnTo>
                <a:lnTo>
                  <a:pt x="8656423" y="3131304"/>
                </a:lnTo>
                <a:cubicBezTo>
                  <a:pt x="8652581" y="3131550"/>
                  <a:pt x="8650028" y="3131521"/>
                  <a:pt x="8648261" y="3131294"/>
                </a:cubicBezTo>
                <a:lnTo>
                  <a:pt x="8648057" y="3131167"/>
                </a:lnTo>
                <a:lnTo>
                  <a:pt x="8640412" y="3131403"/>
                </a:lnTo>
                <a:cubicBezTo>
                  <a:pt x="8627510" y="3132092"/>
                  <a:pt x="8614954" y="3133035"/>
                  <a:pt x="8603003" y="3134155"/>
                </a:cubicBezTo>
                <a:cubicBezTo>
                  <a:pt x="8592897" y="3127095"/>
                  <a:pt x="8548738" y="3135435"/>
                  <a:pt x="8553571" y="3122125"/>
                </a:cubicBezTo>
                <a:cubicBezTo>
                  <a:pt x="8537450" y="3123243"/>
                  <a:pt x="8527699" y="3128769"/>
                  <a:pt x="8533128" y="3120039"/>
                </a:cubicBezTo>
                <a:cubicBezTo>
                  <a:pt x="8527821" y="3120156"/>
                  <a:pt x="8524551" y="3119414"/>
                  <a:pt x="8522209" y="3118252"/>
                </a:cubicBezTo>
                <a:lnTo>
                  <a:pt x="8521532" y="3117705"/>
                </a:lnTo>
                <a:lnTo>
                  <a:pt x="8485667" y="3120406"/>
                </a:lnTo>
                <a:lnTo>
                  <a:pt x="8480905" y="3119749"/>
                </a:lnTo>
                <a:lnTo>
                  <a:pt x="8457530" y="3122810"/>
                </a:lnTo>
                <a:lnTo>
                  <a:pt x="8445451" y="3123697"/>
                </a:lnTo>
                <a:lnTo>
                  <a:pt x="8442039" y="3125378"/>
                </a:lnTo>
                <a:cubicBezTo>
                  <a:pt x="8438355" y="3126399"/>
                  <a:pt x="8433075" y="3126839"/>
                  <a:pt x="8424215" y="3125963"/>
                </a:cubicBezTo>
                <a:lnTo>
                  <a:pt x="8422165" y="3125491"/>
                </a:lnTo>
                <a:lnTo>
                  <a:pt x="8407465" y="3127979"/>
                </a:lnTo>
                <a:cubicBezTo>
                  <a:pt x="8402731" y="3129129"/>
                  <a:pt x="8398540" y="3130592"/>
                  <a:pt x="8395146" y="3132488"/>
                </a:cubicBezTo>
                <a:cubicBezTo>
                  <a:pt x="8345093" y="3122354"/>
                  <a:pt x="8297866" y="3131626"/>
                  <a:pt x="8243538" y="3129873"/>
                </a:cubicBezTo>
                <a:cubicBezTo>
                  <a:pt x="8220052" y="3114107"/>
                  <a:pt x="8126172" y="3133411"/>
                  <a:pt x="8112685" y="3148698"/>
                </a:cubicBezTo>
                <a:cubicBezTo>
                  <a:pt x="8112380" y="3135302"/>
                  <a:pt x="8044302" y="3153542"/>
                  <a:pt x="8026741" y="3154015"/>
                </a:cubicBezTo>
                <a:cubicBezTo>
                  <a:pt x="8020887" y="3154173"/>
                  <a:pt x="8020646" y="3152357"/>
                  <a:pt x="8030400" y="3146736"/>
                </a:cubicBezTo>
                <a:cubicBezTo>
                  <a:pt x="8011739" y="3148301"/>
                  <a:pt x="7992477" y="3141339"/>
                  <a:pt x="8002987" y="3135663"/>
                </a:cubicBezTo>
                <a:cubicBezTo>
                  <a:pt x="7946297" y="3147811"/>
                  <a:pt x="7862627" y="3135732"/>
                  <a:pt x="7798568" y="3141249"/>
                </a:cubicBezTo>
                <a:cubicBezTo>
                  <a:pt x="7763645" y="3127901"/>
                  <a:pt x="7782577" y="3140251"/>
                  <a:pt x="7746353" y="3137755"/>
                </a:cubicBezTo>
                <a:cubicBezTo>
                  <a:pt x="7756261" y="3150042"/>
                  <a:pt x="7702377" y="3130861"/>
                  <a:pt x="7700395" y="3144729"/>
                </a:cubicBezTo>
                <a:cubicBezTo>
                  <a:pt x="7693866" y="3143835"/>
                  <a:pt x="7687603" y="3142532"/>
                  <a:pt x="7681335" y="3141120"/>
                </a:cubicBezTo>
                <a:lnTo>
                  <a:pt x="7678044" y="3140387"/>
                </a:lnTo>
                <a:lnTo>
                  <a:pt x="7664890" y="3139855"/>
                </a:lnTo>
                <a:lnTo>
                  <a:pt x="7661183" y="3136706"/>
                </a:lnTo>
                <a:lnTo>
                  <a:pt x="7641383" y="3133755"/>
                </a:lnTo>
                <a:cubicBezTo>
                  <a:pt x="7633967" y="3133115"/>
                  <a:pt x="7625987" y="3132967"/>
                  <a:pt x="7617169" y="3133614"/>
                </a:cubicBezTo>
                <a:cubicBezTo>
                  <a:pt x="7595475" y="3139109"/>
                  <a:pt x="7561695" y="3132374"/>
                  <a:pt x="7531143" y="3132781"/>
                </a:cubicBezTo>
                <a:lnTo>
                  <a:pt x="7517113" y="3134483"/>
                </a:lnTo>
                <a:lnTo>
                  <a:pt x="7471320" y="3131645"/>
                </a:lnTo>
                <a:cubicBezTo>
                  <a:pt x="7458285" y="3131095"/>
                  <a:pt x="7444756" y="3130805"/>
                  <a:pt x="7430512" y="3131007"/>
                </a:cubicBezTo>
                <a:lnTo>
                  <a:pt x="7404071" y="3132361"/>
                </a:lnTo>
                <a:lnTo>
                  <a:pt x="7397140" y="3131239"/>
                </a:lnTo>
                <a:cubicBezTo>
                  <a:pt x="7385068" y="3131364"/>
                  <a:pt x="7369091" y="3135313"/>
                  <a:pt x="7370514" y="3130516"/>
                </a:cubicBezTo>
                <a:lnTo>
                  <a:pt x="7356953" y="3132179"/>
                </a:lnTo>
                <a:lnTo>
                  <a:pt x="7343567" y="3128350"/>
                </a:lnTo>
                <a:cubicBezTo>
                  <a:pt x="7342101" y="3127461"/>
                  <a:pt x="7340998" y="3126514"/>
                  <a:pt x="7340295" y="3125545"/>
                </a:cubicBezTo>
                <a:lnTo>
                  <a:pt x="7321348" y="3126804"/>
                </a:lnTo>
                <a:lnTo>
                  <a:pt x="7305815" y="3124063"/>
                </a:lnTo>
                <a:lnTo>
                  <a:pt x="7292274" y="3125855"/>
                </a:lnTo>
                <a:lnTo>
                  <a:pt x="7286654" y="3125451"/>
                </a:lnTo>
                <a:lnTo>
                  <a:pt x="7272685" y="3124094"/>
                </a:lnTo>
                <a:cubicBezTo>
                  <a:pt x="7265523" y="3123143"/>
                  <a:pt x="7257508" y="3121997"/>
                  <a:pt x="7248584" y="3121080"/>
                </a:cubicBezTo>
                <a:lnTo>
                  <a:pt x="7241065" y="3120661"/>
                </a:lnTo>
                <a:lnTo>
                  <a:pt x="7224696" y="3116051"/>
                </a:lnTo>
                <a:cubicBezTo>
                  <a:pt x="7212786" y="3112566"/>
                  <a:pt x="7203412" y="3110217"/>
                  <a:pt x="7193009" y="3112108"/>
                </a:cubicBezTo>
                <a:cubicBezTo>
                  <a:pt x="7175276" y="3107606"/>
                  <a:pt x="7162888" y="3094987"/>
                  <a:pt x="7137220" y="3098354"/>
                </a:cubicBezTo>
                <a:cubicBezTo>
                  <a:pt x="7145010" y="3092637"/>
                  <a:pt x="7108715" y="3097662"/>
                  <a:pt x="7104427" y="3091790"/>
                </a:cubicBezTo>
                <a:cubicBezTo>
                  <a:pt x="7102447" y="3087061"/>
                  <a:pt x="7090976" y="3087484"/>
                  <a:pt x="7082240" y="3085740"/>
                </a:cubicBezTo>
                <a:cubicBezTo>
                  <a:pt x="7076014" y="3080911"/>
                  <a:pt x="7032058" y="3076501"/>
                  <a:pt x="7016754" y="3077196"/>
                </a:cubicBezTo>
                <a:cubicBezTo>
                  <a:pt x="6973620" y="3082001"/>
                  <a:pt x="6938923" y="3062558"/>
                  <a:pt x="6904436" y="3065900"/>
                </a:cubicBezTo>
                <a:cubicBezTo>
                  <a:pt x="6895406" y="3065445"/>
                  <a:pt x="6887919" y="3064350"/>
                  <a:pt x="6881434" y="3062865"/>
                </a:cubicBezTo>
                <a:lnTo>
                  <a:pt x="6865273" y="3057749"/>
                </a:lnTo>
                <a:cubicBezTo>
                  <a:pt x="6865072" y="3056626"/>
                  <a:pt x="6864871" y="3055502"/>
                  <a:pt x="6864671" y="3054378"/>
                </a:cubicBezTo>
                <a:lnTo>
                  <a:pt x="6852599" y="3052306"/>
                </a:lnTo>
                <a:lnTo>
                  <a:pt x="6850143" y="3051232"/>
                </a:lnTo>
                <a:cubicBezTo>
                  <a:pt x="6845470" y="3049168"/>
                  <a:pt x="6840704" y="3047206"/>
                  <a:pt x="6835301" y="3045593"/>
                </a:cubicBezTo>
                <a:cubicBezTo>
                  <a:pt x="6820447" y="3058242"/>
                  <a:pt x="6786888" y="3033956"/>
                  <a:pt x="6784871" y="3046562"/>
                </a:cubicBezTo>
                <a:cubicBezTo>
                  <a:pt x="6752593" y="3039899"/>
                  <a:pt x="6759140" y="3053646"/>
                  <a:pt x="6738245" y="3037055"/>
                </a:cubicBezTo>
                <a:cubicBezTo>
                  <a:pt x="6671880" y="3034501"/>
                  <a:pt x="6603220" y="3013245"/>
                  <a:pt x="6537703" y="3017736"/>
                </a:cubicBezTo>
                <a:cubicBezTo>
                  <a:pt x="6553051" y="3013722"/>
                  <a:pt x="6541149" y="3004943"/>
                  <a:pt x="6521858" y="3004158"/>
                </a:cubicBezTo>
                <a:cubicBezTo>
                  <a:pt x="6580141" y="2987944"/>
                  <a:pt x="6428765" y="3009117"/>
                  <a:pt x="6445069" y="2992470"/>
                </a:cubicBezTo>
                <a:cubicBezTo>
                  <a:pt x="6417897" y="3005060"/>
                  <a:pt x="6310156" y="3011743"/>
                  <a:pt x="6302447" y="2994274"/>
                </a:cubicBezTo>
                <a:cubicBezTo>
                  <a:pt x="6252173" y="2986131"/>
                  <a:pt x="6198382" y="2989085"/>
                  <a:pt x="6160029" y="2973666"/>
                </a:cubicBezTo>
                <a:cubicBezTo>
                  <a:pt x="6155014" y="2975022"/>
                  <a:pt x="6149642" y="2975878"/>
                  <a:pt x="6144046" y="2976380"/>
                </a:cubicBezTo>
                <a:lnTo>
                  <a:pt x="6127670" y="2976929"/>
                </a:lnTo>
                <a:lnTo>
                  <a:pt x="6126155" y="2976245"/>
                </a:lnTo>
                <a:cubicBezTo>
                  <a:pt x="6118509" y="2974369"/>
                  <a:pt x="6113052" y="2974144"/>
                  <a:pt x="6108575" y="2974651"/>
                </a:cubicBezTo>
                <a:lnTo>
                  <a:pt x="6103746" y="2975803"/>
                </a:lnTo>
                <a:lnTo>
                  <a:pt x="6091377" y="2975180"/>
                </a:lnTo>
                <a:lnTo>
                  <a:pt x="6066183" y="2975222"/>
                </a:lnTo>
                <a:lnTo>
                  <a:pt x="6063287" y="2974353"/>
                </a:lnTo>
                <a:lnTo>
                  <a:pt x="6054813" y="2974911"/>
                </a:lnTo>
                <a:lnTo>
                  <a:pt x="6050809" y="2973985"/>
                </a:lnTo>
                <a:lnTo>
                  <a:pt x="6013979" y="2974553"/>
                </a:lnTo>
                <a:cubicBezTo>
                  <a:pt x="6013918" y="2974361"/>
                  <a:pt x="6013860" y="2974167"/>
                  <a:pt x="6013800" y="2973973"/>
                </a:cubicBezTo>
                <a:cubicBezTo>
                  <a:pt x="6012565" y="2972689"/>
                  <a:pt x="6010070" y="2971765"/>
                  <a:pt x="6004866" y="2971570"/>
                </a:cubicBezTo>
                <a:cubicBezTo>
                  <a:pt x="6017706" y="2963268"/>
                  <a:pt x="6003515" y="2968156"/>
                  <a:pt x="5987036" y="2968315"/>
                </a:cubicBezTo>
                <a:cubicBezTo>
                  <a:pt x="6003302" y="2955458"/>
                  <a:pt x="5953573" y="2961108"/>
                  <a:pt x="5950027" y="2953546"/>
                </a:cubicBezTo>
                <a:cubicBezTo>
                  <a:pt x="5937559" y="2953953"/>
                  <a:pt x="5924668" y="2954151"/>
                  <a:pt x="5911668" y="2954074"/>
                </a:cubicBezTo>
                <a:lnTo>
                  <a:pt x="5904110" y="2953861"/>
                </a:lnTo>
                <a:cubicBezTo>
                  <a:pt x="5904082" y="2953815"/>
                  <a:pt x="5904053" y="2953769"/>
                  <a:pt x="5904026" y="2953724"/>
                </a:cubicBezTo>
                <a:cubicBezTo>
                  <a:pt x="5902528" y="2953395"/>
                  <a:pt x="5900097" y="2953219"/>
                  <a:pt x="5896189" y="2953236"/>
                </a:cubicBezTo>
                <a:lnTo>
                  <a:pt x="5890331" y="2953471"/>
                </a:lnTo>
                <a:lnTo>
                  <a:pt x="5875672" y="2953056"/>
                </a:lnTo>
                <a:lnTo>
                  <a:pt x="5871070" y="2952035"/>
                </a:lnTo>
                <a:lnTo>
                  <a:pt x="5869888" y="2950364"/>
                </a:lnTo>
                <a:lnTo>
                  <a:pt x="5868461" y="2950506"/>
                </a:lnTo>
                <a:cubicBezTo>
                  <a:pt x="5857092" y="2953019"/>
                  <a:pt x="5852416" y="2957005"/>
                  <a:pt x="5843343" y="2945262"/>
                </a:cubicBezTo>
                <a:cubicBezTo>
                  <a:pt x="5817989" y="2949116"/>
                  <a:pt x="5815840" y="2942065"/>
                  <a:pt x="5784331" y="2938531"/>
                </a:cubicBezTo>
                <a:cubicBezTo>
                  <a:pt x="5769202" y="2942455"/>
                  <a:pt x="5758885" y="2940521"/>
                  <a:pt x="5749498" y="2936713"/>
                </a:cubicBezTo>
                <a:cubicBezTo>
                  <a:pt x="5717228" y="2937683"/>
                  <a:pt x="5690227" y="2931877"/>
                  <a:pt x="5655214" y="2929503"/>
                </a:cubicBezTo>
                <a:cubicBezTo>
                  <a:pt x="5614827" y="2933899"/>
                  <a:pt x="5598877" y="2923069"/>
                  <a:pt x="5561446" y="2920575"/>
                </a:cubicBezTo>
                <a:cubicBezTo>
                  <a:pt x="5525084" y="2929276"/>
                  <a:pt x="5537471" y="2911136"/>
                  <a:pt x="5519456" y="2906631"/>
                </a:cubicBezTo>
                <a:lnTo>
                  <a:pt x="5514099" y="2906097"/>
                </a:lnTo>
                <a:lnTo>
                  <a:pt x="5499273" y="2907057"/>
                </a:lnTo>
                <a:lnTo>
                  <a:pt x="5493664" y="2907817"/>
                </a:lnTo>
                <a:cubicBezTo>
                  <a:pt x="5489815" y="2908191"/>
                  <a:pt x="5487270" y="2908250"/>
                  <a:pt x="5485530" y="2908080"/>
                </a:cubicBezTo>
                <a:lnTo>
                  <a:pt x="5485337" y="2907959"/>
                </a:lnTo>
                <a:lnTo>
                  <a:pt x="5477696" y="2908455"/>
                </a:lnTo>
                <a:cubicBezTo>
                  <a:pt x="5464775" y="2909581"/>
                  <a:pt x="5452182" y="2910951"/>
                  <a:pt x="5440170" y="2912482"/>
                </a:cubicBezTo>
                <a:cubicBezTo>
                  <a:pt x="5430698" y="2905718"/>
                  <a:pt x="5385970" y="2915593"/>
                  <a:pt x="5391911" y="2902040"/>
                </a:cubicBezTo>
                <a:cubicBezTo>
                  <a:pt x="5375744" y="2903707"/>
                  <a:pt x="5365560" y="2909594"/>
                  <a:pt x="5371708" y="2900629"/>
                </a:cubicBezTo>
                <a:cubicBezTo>
                  <a:pt x="5366408" y="2900926"/>
                  <a:pt x="5363213" y="2900288"/>
                  <a:pt x="5360976" y="2899197"/>
                </a:cubicBezTo>
                <a:lnTo>
                  <a:pt x="5360345" y="2898671"/>
                </a:lnTo>
                <a:lnTo>
                  <a:pt x="5324367" y="2902593"/>
                </a:lnTo>
                <a:lnTo>
                  <a:pt x="5319673" y="2902094"/>
                </a:lnTo>
                <a:lnTo>
                  <a:pt x="5296114" y="2905958"/>
                </a:lnTo>
                <a:lnTo>
                  <a:pt x="5283999" y="2907258"/>
                </a:lnTo>
                <a:lnTo>
                  <a:pt x="5280460" y="2909063"/>
                </a:lnTo>
                <a:cubicBezTo>
                  <a:pt x="5276699" y="2910214"/>
                  <a:pt x="5271395" y="2910834"/>
                  <a:pt x="5262637" y="2910250"/>
                </a:cubicBezTo>
                <a:lnTo>
                  <a:pt x="5260635" y="2909845"/>
                </a:lnTo>
                <a:lnTo>
                  <a:pt x="5245770" y="2912842"/>
                </a:lnTo>
                <a:cubicBezTo>
                  <a:pt x="5240955" y="2914159"/>
                  <a:pt x="5236652" y="2915770"/>
                  <a:pt x="5233108" y="2917794"/>
                </a:cubicBezTo>
                <a:cubicBezTo>
                  <a:pt x="5184071" y="2909280"/>
                  <a:pt x="5136210" y="2920197"/>
                  <a:pt x="5082201" y="2920260"/>
                </a:cubicBezTo>
                <a:lnTo>
                  <a:pt x="4939211" y="2931760"/>
                </a:lnTo>
                <a:cubicBezTo>
                  <a:pt x="4920477" y="2933960"/>
                  <a:pt x="4783353" y="2943291"/>
                  <a:pt x="4794309" y="2937227"/>
                </a:cubicBezTo>
                <a:cubicBezTo>
                  <a:pt x="4736776" y="2951353"/>
                  <a:pt x="4701995" y="2938961"/>
                  <a:pt x="4637676" y="2946666"/>
                </a:cubicBezTo>
                <a:cubicBezTo>
                  <a:pt x="4603987" y="2934412"/>
                  <a:pt x="4621816" y="2946201"/>
                  <a:pt x="4585922" y="2944906"/>
                </a:cubicBezTo>
                <a:cubicBezTo>
                  <a:pt x="4594760" y="2956935"/>
                  <a:pt x="4542663" y="2939450"/>
                  <a:pt x="4539516" y="2953466"/>
                </a:cubicBezTo>
                <a:cubicBezTo>
                  <a:pt x="4533082" y="2952789"/>
                  <a:pt x="4526953" y="2951687"/>
                  <a:pt x="4520819" y="2950477"/>
                </a:cubicBezTo>
                <a:lnTo>
                  <a:pt x="4517604" y="2949852"/>
                </a:lnTo>
                <a:lnTo>
                  <a:pt x="4504537" y="2949759"/>
                </a:lnTo>
                <a:lnTo>
                  <a:pt x="4501104" y="2946715"/>
                </a:lnTo>
                <a:lnTo>
                  <a:pt x="4342695" y="2951638"/>
                </a:lnTo>
                <a:cubicBezTo>
                  <a:pt x="4328954" y="2954609"/>
                  <a:pt x="4284038" y="2957184"/>
                  <a:pt x="4274096" y="2953640"/>
                </a:cubicBezTo>
                <a:cubicBezTo>
                  <a:pt x="4264434" y="2953346"/>
                  <a:pt x="4254047" y="2955481"/>
                  <a:pt x="4248170" y="2951384"/>
                </a:cubicBezTo>
                <a:lnTo>
                  <a:pt x="4147924" y="2945945"/>
                </a:lnTo>
                <a:cubicBezTo>
                  <a:pt x="4131656" y="2952619"/>
                  <a:pt x="4104816" y="2942907"/>
                  <a:pt x="4061825" y="2944206"/>
                </a:cubicBezTo>
                <a:cubicBezTo>
                  <a:pt x="4044045" y="2951860"/>
                  <a:pt x="4032845" y="2944993"/>
                  <a:pt x="3998557" y="2955821"/>
                </a:cubicBezTo>
                <a:cubicBezTo>
                  <a:pt x="3997072" y="2955023"/>
                  <a:pt x="3995237" y="2954313"/>
                  <a:pt x="3993107" y="2953708"/>
                </a:cubicBezTo>
                <a:cubicBezTo>
                  <a:pt x="3980729" y="2950196"/>
                  <a:pt x="3961302" y="2950972"/>
                  <a:pt x="3949713" y="2955441"/>
                </a:cubicBezTo>
                <a:cubicBezTo>
                  <a:pt x="3894925" y="2970367"/>
                  <a:pt x="3844508" y="2972262"/>
                  <a:pt x="3797284" y="2977037"/>
                </a:cubicBezTo>
                <a:cubicBezTo>
                  <a:pt x="3743822" y="2981057"/>
                  <a:pt x="3778974" y="2965129"/>
                  <a:pt x="3712498" y="2979996"/>
                </a:cubicBezTo>
                <a:cubicBezTo>
                  <a:pt x="3705202" y="2975373"/>
                  <a:pt x="3696720" y="2975524"/>
                  <a:pt x="3682471" y="2978543"/>
                </a:cubicBezTo>
                <a:cubicBezTo>
                  <a:pt x="3656488" y="2980127"/>
                  <a:pt x="3658300" y="2967587"/>
                  <a:pt x="3632163" y="2976264"/>
                </a:cubicBezTo>
                <a:cubicBezTo>
                  <a:pt x="3636766" y="2969363"/>
                  <a:pt x="3582819" y="2975892"/>
                  <a:pt x="3594728" y="2968398"/>
                </a:cubicBezTo>
                <a:cubicBezTo>
                  <a:pt x="3577705" y="2963064"/>
                  <a:pt x="3569481" y="2973476"/>
                  <a:pt x="3552594" y="2968934"/>
                </a:cubicBezTo>
                <a:cubicBezTo>
                  <a:pt x="3533613" y="2968552"/>
                  <a:pt x="3563577" y="2975594"/>
                  <a:pt x="3542589" y="2977031"/>
                </a:cubicBezTo>
                <a:cubicBezTo>
                  <a:pt x="3517131" y="2977564"/>
                  <a:pt x="3517346" y="2989828"/>
                  <a:pt x="3497591" y="2975018"/>
                </a:cubicBezTo>
                <a:lnTo>
                  <a:pt x="3429352" y="2971090"/>
                </a:lnTo>
                <a:cubicBezTo>
                  <a:pt x="3414141" y="2975624"/>
                  <a:pt x="3401904" y="2974195"/>
                  <a:pt x="3389938" y="2970884"/>
                </a:cubicBezTo>
                <a:cubicBezTo>
                  <a:pt x="3354504" y="2973297"/>
                  <a:pt x="3322178" y="2968827"/>
                  <a:pt x="3282344" y="2968084"/>
                </a:cubicBezTo>
                <a:cubicBezTo>
                  <a:pt x="3239277" y="2974224"/>
                  <a:pt x="3217192" y="2964327"/>
                  <a:pt x="3174624" y="2963576"/>
                </a:cubicBezTo>
                <a:cubicBezTo>
                  <a:pt x="3132504" y="2975210"/>
                  <a:pt x="3146911" y="2949576"/>
                  <a:pt x="3111077" y="2951285"/>
                </a:cubicBezTo>
                <a:cubicBezTo>
                  <a:pt x="3052732" y="2962418"/>
                  <a:pt x="3112543" y="2942881"/>
                  <a:pt x="3022501" y="2948619"/>
                </a:cubicBezTo>
                <a:cubicBezTo>
                  <a:pt x="3017399" y="2950352"/>
                  <a:pt x="3006521" y="2948989"/>
                  <a:pt x="3007714" y="2946762"/>
                </a:cubicBezTo>
                <a:cubicBezTo>
                  <a:pt x="2987987" y="2948105"/>
                  <a:pt x="2931270" y="2937206"/>
                  <a:pt x="2903098" y="2940576"/>
                </a:cubicBezTo>
                <a:cubicBezTo>
                  <a:pt x="2848155" y="2935894"/>
                  <a:pt x="2821430" y="2947095"/>
                  <a:pt x="2781591" y="2946394"/>
                </a:cubicBezTo>
                <a:cubicBezTo>
                  <a:pt x="2735559" y="2940279"/>
                  <a:pt x="2708563" y="2934146"/>
                  <a:pt x="2627942" y="2919996"/>
                </a:cubicBezTo>
                <a:lnTo>
                  <a:pt x="2354959" y="2882080"/>
                </a:lnTo>
                <a:cubicBezTo>
                  <a:pt x="2252426" y="2847776"/>
                  <a:pt x="2124519" y="2878188"/>
                  <a:pt x="2063184" y="2879109"/>
                </a:cubicBezTo>
                <a:cubicBezTo>
                  <a:pt x="2038620" y="2892844"/>
                  <a:pt x="2017217" y="2880735"/>
                  <a:pt x="1986946" y="2887619"/>
                </a:cubicBezTo>
                <a:cubicBezTo>
                  <a:pt x="1919067" y="2894646"/>
                  <a:pt x="1852404" y="2912737"/>
                  <a:pt x="1763479" y="2909077"/>
                </a:cubicBezTo>
                <a:cubicBezTo>
                  <a:pt x="1726097" y="2949538"/>
                  <a:pt x="1621108" y="2933327"/>
                  <a:pt x="1537980" y="2960398"/>
                </a:cubicBezTo>
                <a:cubicBezTo>
                  <a:pt x="1489205" y="2967965"/>
                  <a:pt x="1410921" y="2954082"/>
                  <a:pt x="1395229" y="2975625"/>
                </a:cubicBezTo>
                <a:cubicBezTo>
                  <a:pt x="1371975" y="2964548"/>
                  <a:pt x="1352259" y="2986116"/>
                  <a:pt x="1327834" y="2989485"/>
                </a:cubicBezTo>
                <a:cubicBezTo>
                  <a:pt x="1307734" y="2982782"/>
                  <a:pt x="1298456" y="2990289"/>
                  <a:pt x="1280757" y="2992959"/>
                </a:cubicBezTo>
                <a:cubicBezTo>
                  <a:pt x="1272383" y="2988567"/>
                  <a:pt x="1257337" y="2989790"/>
                  <a:pt x="1252582" y="2995877"/>
                </a:cubicBezTo>
                <a:cubicBezTo>
                  <a:pt x="1260705" y="3008688"/>
                  <a:pt x="1207969" y="3005420"/>
                  <a:pt x="1204670" y="3014826"/>
                </a:cubicBezTo>
                <a:cubicBezTo>
                  <a:pt x="1174431" y="3018683"/>
                  <a:pt x="1041848" y="3015513"/>
                  <a:pt x="1020457" y="3031603"/>
                </a:cubicBezTo>
                <a:cubicBezTo>
                  <a:pt x="959520" y="3042500"/>
                  <a:pt x="869308" y="3024872"/>
                  <a:pt x="843248" y="3026954"/>
                </a:cubicBezTo>
                <a:cubicBezTo>
                  <a:pt x="815646" y="3001836"/>
                  <a:pt x="694189" y="3080490"/>
                  <a:pt x="583517" y="3089095"/>
                </a:cubicBezTo>
                <a:cubicBezTo>
                  <a:pt x="568425" y="3087467"/>
                  <a:pt x="560448" y="3088013"/>
                  <a:pt x="556836" y="3094374"/>
                </a:cubicBezTo>
                <a:cubicBezTo>
                  <a:pt x="528264" y="3099747"/>
                  <a:pt x="471823" y="3109156"/>
                  <a:pt x="412089" y="3121334"/>
                </a:cubicBezTo>
                <a:cubicBezTo>
                  <a:pt x="367235" y="3131096"/>
                  <a:pt x="143790" y="3139436"/>
                  <a:pt x="83929" y="315056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82DCD4-D4C7-EE54-DEB7-15817D553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669" y="3985299"/>
            <a:ext cx="4215063" cy="2398713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1987CB"/>
                </a:solidFill>
                <a:latin typeface="Oswald "/>
                <a:cs typeface="Calibri Light"/>
              </a:rPr>
              <a:t>ONS VERHAAL</a:t>
            </a:r>
            <a:endParaRPr lang="nl-NL" b="1" dirty="0">
              <a:solidFill>
                <a:srgbClr val="1987CB"/>
              </a:solidFill>
              <a:latin typeface="Oswald "/>
            </a:endParaRPr>
          </a:p>
        </p:txBody>
      </p:sp>
      <p:pic>
        <p:nvPicPr>
          <p:cNvPr id="6" name="Afbeelding 5" descr="Afbeelding met Lettertype, tekst, Graphics, grafische vormgeving&#10;&#10;Automatisch gegenereerde beschrijving">
            <a:extLst>
              <a:ext uri="{FF2B5EF4-FFF2-40B4-BE49-F238E27FC236}">
                <a16:creationId xmlns:a16="http://schemas.microsoft.com/office/drawing/2014/main" id="{56F9A4E6-056A-B64C-1E74-65412C916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69" y="130645"/>
            <a:ext cx="3323268" cy="3323268"/>
          </a:xfrm>
          <a:prstGeom prst="rect">
            <a:avLst/>
          </a:prstGeom>
        </p:spPr>
      </p:pic>
      <p:pic>
        <p:nvPicPr>
          <p:cNvPr id="5" name="Onlinemedia 4" title="Compilatie evenementen - Koning Willem I College">
            <a:hlinkClick r:id="" action="ppaction://media"/>
            <a:extLst>
              <a:ext uri="{FF2B5EF4-FFF2-40B4-BE49-F238E27FC236}">
                <a16:creationId xmlns:a16="http://schemas.microsoft.com/office/drawing/2014/main" id="{A3C92BDF-B496-A473-B464-98B37E72416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044606" y="1500562"/>
            <a:ext cx="6914513" cy="3906701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4D1723D-6127-4D3A-43C1-E8FF46CE0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9706" y="3884449"/>
            <a:ext cx="5714093" cy="239871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nl-NL" sz="2000" dirty="0">
              <a:latin typeface="Arial"/>
              <a:cs typeface="Arial"/>
            </a:endParaRPr>
          </a:p>
          <a:p>
            <a:pPr marL="0" indent="0">
              <a:buNone/>
            </a:pPr>
            <a:endParaRPr lang="nl-NL" sz="2000" i="1" dirty="0">
              <a:latin typeface="Arial"/>
              <a:cs typeface="Arial"/>
            </a:endParaRPr>
          </a:p>
          <a:p>
            <a:pPr marL="0" indent="0">
              <a:buNone/>
            </a:pP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427814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 descr="Afbeelding met persoon, overdekt, kleding, Kok&#10;&#10;Automatisch gegenereerde beschrijving">
            <a:extLst>
              <a:ext uri="{FF2B5EF4-FFF2-40B4-BE49-F238E27FC236}">
                <a16:creationId xmlns:a16="http://schemas.microsoft.com/office/drawing/2014/main" id="{B29FD78E-D009-252C-1CDF-43DC9C30FE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559" y="0"/>
            <a:ext cx="10291335" cy="685921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82DCD4-D4C7-EE54-DEB7-15817D553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6857145" cy="1899912"/>
          </a:xfrm>
        </p:spPr>
        <p:txBody>
          <a:bodyPr>
            <a:normAutofit/>
          </a:bodyPr>
          <a:lstStyle/>
          <a:p>
            <a:r>
              <a:rPr lang="nl-NL" sz="4000" b="1" dirty="0">
                <a:solidFill>
                  <a:srgbClr val="1987CB"/>
                </a:solidFill>
                <a:latin typeface="Oswald "/>
                <a:cs typeface="Calibri Light"/>
              </a:rPr>
              <a:t>LOCATIE: JAN VAN CUIJKSTRAAT</a:t>
            </a:r>
            <a:endParaRPr lang="nl-NL" sz="4000" b="1" dirty="0">
              <a:solidFill>
                <a:srgbClr val="1987CB"/>
              </a:solidFill>
              <a:latin typeface="Oswald 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4D1723D-6127-4D3A-43C1-E8FF46CE0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723" y="2383558"/>
            <a:ext cx="4792542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2400" b="1" dirty="0">
                <a:latin typeface="Oswald "/>
                <a:cs typeface="Calibri Light"/>
              </a:rPr>
              <a:t>VERSCHILLENDE BOL EN BBL-OPLEIDINGEN</a:t>
            </a:r>
          </a:p>
          <a:p>
            <a:pPr marL="0" indent="0">
              <a:buNone/>
            </a:pPr>
            <a:endParaRPr lang="nl-NL" sz="2400" b="1" dirty="0">
              <a:latin typeface="Oswald "/>
              <a:cs typeface="Calibri Light"/>
            </a:endParaRPr>
          </a:p>
          <a:p>
            <a:r>
              <a:rPr lang="nl-NL" sz="2400" b="1" dirty="0">
                <a:latin typeface="Oswald "/>
                <a:cs typeface="Calibri Light"/>
              </a:rPr>
              <a:t>NIVEAU 2 T/M NIVEAU 4</a:t>
            </a:r>
          </a:p>
          <a:p>
            <a:pPr marL="0" indent="0">
              <a:buNone/>
            </a:pPr>
            <a:endParaRPr lang="nl-NL" sz="2400" b="1" dirty="0">
              <a:latin typeface="Oswald "/>
              <a:cs typeface="Calibri Light"/>
            </a:endParaRPr>
          </a:p>
          <a:p>
            <a:r>
              <a:rPr lang="nl-NL" sz="2400" b="1" dirty="0">
                <a:latin typeface="Oswald "/>
                <a:cs typeface="Calibri Light"/>
              </a:rPr>
              <a:t>HORECA EN TOERISME EN RECREATIE</a:t>
            </a:r>
          </a:p>
          <a:p>
            <a:endParaRPr lang="nl-NL" sz="2400" b="1" dirty="0">
              <a:latin typeface="Oswald "/>
              <a:cs typeface="Calibri Light"/>
            </a:endParaRPr>
          </a:p>
          <a:p>
            <a:pPr marL="0" indent="0">
              <a:buNone/>
            </a:pPr>
            <a:endParaRPr lang="nl-NL" sz="2400" i="1" dirty="0">
              <a:latin typeface="Arial"/>
              <a:cs typeface="Arial"/>
            </a:endParaRPr>
          </a:p>
          <a:p>
            <a:pPr marL="0" indent="0">
              <a:buNone/>
            </a:pP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3380656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34D85B6A-FF18-4EFD-BD23-77FDE89EC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"/>
            <a:ext cx="12188952" cy="6857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8AAB596-4870-4D7C-9F51-06F1F7367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12191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82DCD4-D4C7-EE54-DEB7-15817D553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912" y="3651159"/>
            <a:ext cx="4401880" cy="2525803"/>
          </a:xfrm>
        </p:spPr>
        <p:txBody>
          <a:bodyPr>
            <a:normAutofit/>
          </a:bodyPr>
          <a:lstStyle/>
          <a:p>
            <a:pPr algn="ctr"/>
            <a:r>
              <a:rPr lang="nl-NL" sz="4000" b="1" dirty="0">
                <a:solidFill>
                  <a:srgbClr val="1987CB"/>
                </a:solidFill>
                <a:latin typeface="Oswald "/>
                <a:cs typeface="Calibri Light"/>
              </a:rPr>
              <a:t>HORECA</a:t>
            </a:r>
            <a:endParaRPr lang="nl-NL" sz="4000" b="1" dirty="0">
              <a:solidFill>
                <a:srgbClr val="1987CB"/>
              </a:solidFill>
              <a:latin typeface="Oswald "/>
            </a:endParaRPr>
          </a:p>
        </p:txBody>
      </p:sp>
      <p:pic>
        <p:nvPicPr>
          <p:cNvPr id="8" name="Afbeelding 7" descr="Afbeelding met persoon, voedsel, kleding, Culinaire kunst&#10;&#10;Automatisch gegenereerde beschrijving">
            <a:extLst>
              <a:ext uri="{FF2B5EF4-FFF2-40B4-BE49-F238E27FC236}">
                <a16:creationId xmlns:a16="http://schemas.microsoft.com/office/drawing/2014/main" id="{11D1AFFD-7C31-4F04-8F19-70C700C74F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77" r="-3" b="-3"/>
          <a:stretch/>
        </p:blipFill>
        <p:spPr>
          <a:xfrm>
            <a:off x="0" y="-1"/>
            <a:ext cx="4048364" cy="3385728"/>
          </a:xfrm>
          <a:custGeom>
            <a:avLst/>
            <a:gdLst/>
            <a:ahLst/>
            <a:cxnLst/>
            <a:rect l="l" t="t" r="r" b="b"/>
            <a:pathLst>
              <a:path w="4048364" h="3385738">
                <a:moveTo>
                  <a:pt x="0" y="0"/>
                </a:moveTo>
                <a:lnTo>
                  <a:pt x="4048364" y="0"/>
                </a:lnTo>
                <a:lnTo>
                  <a:pt x="4048364" y="3128862"/>
                </a:lnTo>
                <a:lnTo>
                  <a:pt x="4028354" y="3127605"/>
                </a:lnTo>
                <a:lnTo>
                  <a:pt x="4027052" y="3128074"/>
                </a:lnTo>
                <a:cubicBezTo>
                  <a:pt x="4021308" y="3129081"/>
                  <a:pt x="4017789" y="3128835"/>
                  <a:pt x="4015263" y="3128035"/>
                </a:cubicBezTo>
                <a:lnTo>
                  <a:pt x="4012855" y="3126647"/>
                </a:lnTo>
                <a:cubicBezTo>
                  <a:pt x="4010177" y="3126494"/>
                  <a:pt x="4007499" y="3126340"/>
                  <a:pt x="4004821" y="3126187"/>
                </a:cubicBezTo>
                <a:lnTo>
                  <a:pt x="3989141" y="3124118"/>
                </a:lnTo>
                <a:lnTo>
                  <a:pt x="3986071" y="3124823"/>
                </a:lnTo>
                <a:cubicBezTo>
                  <a:pt x="3978117" y="3124349"/>
                  <a:pt x="3970163" y="3123876"/>
                  <a:pt x="3962210" y="3123402"/>
                </a:cubicBezTo>
                <a:lnTo>
                  <a:pt x="3961815" y="3123900"/>
                </a:lnTo>
                <a:cubicBezTo>
                  <a:pt x="3960390" y="3124987"/>
                  <a:pt x="3958310" y="3125727"/>
                  <a:pt x="3954808" y="3125765"/>
                </a:cubicBezTo>
                <a:cubicBezTo>
                  <a:pt x="3959236" y="3133302"/>
                  <a:pt x="3952279" y="3128699"/>
                  <a:pt x="3941561" y="3128145"/>
                </a:cubicBezTo>
                <a:cubicBezTo>
                  <a:pt x="3946046" y="3139728"/>
                  <a:pt x="3916172" y="3133567"/>
                  <a:pt x="3910218" y="3140049"/>
                </a:cubicBezTo>
                <a:cubicBezTo>
                  <a:pt x="3902241" y="3139380"/>
                  <a:pt x="3893889" y="3138886"/>
                  <a:pt x="3885332" y="3138624"/>
                </a:cubicBezTo>
                <a:cubicBezTo>
                  <a:pt x="3883646" y="3138622"/>
                  <a:pt x="3881962" y="3138621"/>
                  <a:pt x="3880277" y="3138620"/>
                </a:cubicBezTo>
                <a:lnTo>
                  <a:pt x="3880157" y="3138737"/>
                </a:lnTo>
                <a:cubicBezTo>
                  <a:pt x="3879018" y="3138984"/>
                  <a:pt x="3877339" y="3139076"/>
                  <a:pt x="3874788" y="3138963"/>
                </a:cubicBezTo>
                <a:cubicBezTo>
                  <a:pt x="3873545" y="3138846"/>
                  <a:pt x="3872302" y="3138728"/>
                  <a:pt x="3871060" y="3138611"/>
                </a:cubicBezTo>
                <a:cubicBezTo>
                  <a:pt x="3867792" y="3138609"/>
                  <a:pt x="3864523" y="3138606"/>
                  <a:pt x="3861255" y="3138604"/>
                </a:cubicBezTo>
                <a:lnTo>
                  <a:pt x="3857750" y="3139376"/>
                </a:lnTo>
                <a:cubicBezTo>
                  <a:pt x="3846075" y="3144353"/>
                  <a:pt x="3854999" y="3159606"/>
                  <a:pt x="3830684" y="3154005"/>
                </a:cubicBezTo>
                <a:cubicBezTo>
                  <a:pt x="3806135" y="3158310"/>
                  <a:pt x="3796087" y="3168731"/>
                  <a:pt x="3769301" y="3167144"/>
                </a:cubicBezTo>
                <a:cubicBezTo>
                  <a:pt x="3746341" y="3171207"/>
                  <a:pt x="3728802" y="3177834"/>
                  <a:pt x="3707507" y="3178801"/>
                </a:cubicBezTo>
                <a:cubicBezTo>
                  <a:pt x="3701485" y="3182680"/>
                  <a:pt x="3694773" y="3184962"/>
                  <a:pt x="3684642" y="3182365"/>
                </a:cubicBezTo>
                <a:cubicBezTo>
                  <a:pt x="3664039" y="3187250"/>
                  <a:pt x="3662921" y="3193571"/>
                  <a:pt x="3646059" y="3191612"/>
                </a:cubicBezTo>
                <a:cubicBezTo>
                  <a:pt x="3640580" y="3202449"/>
                  <a:pt x="3637332" y="3199208"/>
                  <a:pt x="3629738" y="3197639"/>
                </a:cubicBezTo>
                <a:cubicBezTo>
                  <a:pt x="3629422" y="3197624"/>
                  <a:pt x="3629107" y="3197610"/>
                  <a:pt x="3628792" y="3197595"/>
                </a:cubicBezTo>
                <a:lnTo>
                  <a:pt x="3628083" y="3199132"/>
                </a:lnTo>
                <a:lnTo>
                  <a:pt x="3625096" y="3200289"/>
                </a:lnTo>
                <a:lnTo>
                  <a:pt x="3615459" y="3201481"/>
                </a:lnTo>
                <a:lnTo>
                  <a:pt x="3611591" y="3201604"/>
                </a:lnTo>
                <a:cubicBezTo>
                  <a:pt x="3609016" y="3201810"/>
                  <a:pt x="3607422" y="3202103"/>
                  <a:pt x="3606451" y="3202476"/>
                </a:cubicBezTo>
                <a:cubicBezTo>
                  <a:pt x="3606434" y="3202517"/>
                  <a:pt x="3606416" y="3202558"/>
                  <a:pt x="3606400" y="3202600"/>
                </a:cubicBezTo>
                <a:lnTo>
                  <a:pt x="3601432" y="3203215"/>
                </a:lnTo>
                <a:cubicBezTo>
                  <a:pt x="3592873" y="3204015"/>
                  <a:pt x="3584373" y="3204569"/>
                  <a:pt x="3576144" y="3204914"/>
                </a:cubicBezTo>
                <a:cubicBezTo>
                  <a:pt x="3574128" y="3211763"/>
                  <a:pt x="3541136" y="3209599"/>
                  <a:pt x="3552393" y="3219987"/>
                </a:cubicBezTo>
                <a:cubicBezTo>
                  <a:pt x="3541534" y="3220777"/>
                  <a:pt x="3531979" y="3217280"/>
                  <a:pt x="3540787" y="3223856"/>
                </a:cubicBezTo>
                <a:cubicBezTo>
                  <a:pt x="3537368" y="3224320"/>
                  <a:pt x="3535763" y="3225273"/>
                  <a:pt x="3535004" y="3226474"/>
                </a:cubicBezTo>
                <a:lnTo>
                  <a:pt x="3534913" y="3226993"/>
                </a:lnTo>
                <a:lnTo>
                  <a:pt x="3510631" y="3228569"/>
                </a:lnTo>
                <a:lnTo>
                  <a:pt x="3508032" y="3229611"/>
                </a:lnTo>
                <a:cubicBezTo>
                  <a:pt x="3502489" y="3229598"/>
                  <a:pt x="3496946" y="3217293"/>
                  <a:pt x="3491403" y="3217280"/>
                </a:cubicBezTo>
                <a:lnTo>
                  <a:pt x="3483240" y="3230123"/>
                </a:lnTo>
                <a:lnTo>
                  <a:pt x="3480053" y="3229107"/>
                </a:lnTo>
                <a:cubicBezTo>
                  <a:pt x="3477098" y="3228661"/>
                  <a:pt x="3473497" y="3228859"/>
                  <a:pt x="3468451" y="3230512"/>
                </a:cubicBezTo>
                <a:lnTo>
                  <a:pt x="3467451" y="3231115"/>
                </a:lnTo>
                <a:cubicBezTo>
                  <a:pt x="3463724" y="3230736"/>
                  <a:pt x="3465319" y="3225693"/>
                  <a:pt x="3446095" y="3228240"/>
                </a:cubicBezTo>
                <a:cubicBezTo>
                  <a:pt x="3420782" y="3241826"/>
                  <a:pt x="3385281" y="3239224"/>
                  <a:pt x="3352101" y="3246398"/>
                </a:cubicBezTo>
                <a:cubicBezTo>
                  <a:pt x="3308926" y="3245374"/>
                  <a:pt x="3300141" y="3236748"/>
                  <a:pt x="3271822" y="3247544"/>
                </a:cubicBezTo>
                <a:cubicBezTo>
                  <a:pt x="3258345" y="3251268"/>
                  <a:pt x="3238074" y="3249030"/>
                  <a:pt x="3203831" y="3257844"/>
                </a:cubicBezTo>
                <a:cubicBezTo>
                  <a:pt x="3171582" y="3264392"/>
                  <a:pt x="3141884" y="3266922"/>
                  <a:pt x="3112954" y="3273149"/>
                </a:cubicBezTo>
                <a:cubicBezTo>
                  <a:pt x="3078476" y="3279234"/>
                  <a:pt x="3086597" y="3279502"/>
                  <a:pt x="3066210" y="3283409"/>
                </a:cubicBezTo>
                <a:cubicBezTo>
                  <a:pt x="3062644" y="3284830"/>
                  <a:pt x="3028337" y="3292032"/>
                  <a:pt x="3025254" y="3293851"/>
                </a:cubicBezTo>
                <a:cubicBezTo>
                  <a:pt x="3006685" y="3298201"/>
                  <a:pt x="2983512" y="3305242"/>
                  <a:pt x="2954798" y="3309512"/>
                </a:cubicBezTo>
                <a:cubicBezTo>
                  <a:pt x="2932037" y="3306567"/>
                  <a:pt x="2909137" y="3323699"/>
                  <a:pt x="2880670" y="3319465"/>
                </a:cubicBezTo>
                <a:cubicBezTo>
                  <a:pt x="2870569" y="3318853"/>
                  <a:pt x="2841559" y="3322739"/>
                  <a:pt x="2837450" y="3326994"/>
                </a:cubicBezTo>
                <a:cubicBezTo>
                  <a:pt x="2831684" y="3328529"/>
                  <a:pt x="2824114" y="3328158"/>
                  <a:pt x="2822806" y="3332324"/>
                </a:cubicBezTo>
                <a:cubicBezTo>
                  <a:pt x="2819977" y="3337498"/>
                  <a:pt x="2796022" y="3333071"/>
                  <a:pt x="2801164" y="3338109"/>
                </a:cubicBezTo>
                <a:cubicBezTo>
                  <a:pt x="2784223" y="3335142"/>
                  <a:pt x="2776048" y="3346261"/>
                  <a:pt x="2764344" y="3350228"/>
                </a:cubicBezTo>
                <a:cubicBezTo>
                  <a:pt x="2757478" y="3348562"/>
                  <a:pt x="2751292" y="3350631"/>
                  <a:pt x="2743431" y="3353702"/>
                </a:cubicBezTo>
                <a:lnTo>
                  <a:pt x="2732627" y="3357764"/>
                </a:lnTo>
                <a:cubicBezTo>
                  <a:pt x="2730974" y="3357887"/>
                  <a:pt x="2729319" y="3358011"/>
                  <a:pt x="2727665" y="3358134"/>
                </a:cubicBezTo>
                <a:cubicBezTo>
                  <a:pt x="2718835" y="3359036"/>
                  <a:pt x="2689731" y="3362522"/>
                  <a:pt x="2679642" y="3363177"/>
                </a:cubicBezTo>
                <a:lnTo>
                  <a:pt x="2667138" y="3362068"/>
                </a:lnTo>
                <a:cubicBezTo>
                  <a:pt x="2663221" y="3362857"/>
                  <a:pt x="2659468" y="3367183"/>
                  <a:pt x="2656143" y="3367913"/>
                </a:cubicBezTo>
                <a:lnTo>
                  <a:pt x="2647194" y="3366448"/>
                </a:lnTo>
                <a:cubicBezTo>
                  <a:pt x="2648133" y="3370674"/>
                  <a:pt x="2637589" y="3367195"/>
                  <a:pt x="2629621" y="3367085"/>
                </a:cubicBezTo>
                <a:cubicBezTo>
                  <a:pt x="2613302" y="3367205"/>
                  <a:pt x="2596982" y="3367324"/>
                  <a:pt x="2580663" y="3367443"/>
                </a:cubicBezTo>
                <a:lnTo>
                  <a:pt x="2550440" y="3369943"/>
                </a:lnTo>
                <a:lnTo>
                  <a:pt x="2541181" y="3368444"/>
                </a:lnTo>
                <a:cubicBezTo>
                  <a:pt x="2521017" y="3368085"/>
                  <a:pt x="2498723" y="3374020"/>
                  <a:pt x="2484405" y="3369178"/>
                </a:cubicBezTo>
                <a:cubicBezTo>
                  <a:pt x="2478585" y="3368607"/>
                  <a:pt x="2473319" y="3368738"/>
                  <a:pt x="2468424" y="3369303"/>
                </a:cubicBezTo>
                <a:lnTo>
                  <a:pt x="2455357" y="3371902"/>
                </a:lnTo>
                <a:lnTo>
                  <a:pt x="2429477" y="3378972"/>
                </a:lnTo>
                <a:cubicBezTo>
                  <a:pt x="2428170" y="3366751"/>
                  <a:pt x="2368370" y="3383654"/>
                  <a:pt x="2374910" y="3372826"/>
                </a:cubicBezTo>
                <a:cubicBezTo>
                  <a:pt x="2351003" y="3375026"/>
                  <a:pt x="2328875" y="3353198"/>
                  <a:pt x="2305825" y="3364960"/>
                </a:cubicBezTo>
                <a:cubicBezTo>
                  <a:pt x="2269964" y="3363999"/>
                  <a:pt x="2218889" y="3367921"/>
                  <a:pt x="2183980" y="3367060"/>
                </a:cubicBezTo>
                <a:cubicBezTo>
                  <a:pt x="2190418" y="3372011"/>
                  <a:pt x="2159099" y="3370877"/>
                  <a:pt x="2155235" y="3370737"/>
                </a:cubicBezTo>
                <a:cubicBezTo>
                  <a:pt x="2131791" y="3368260"/>
                  <a:pt x="2111535" y="3369043"/>
                  <a:pt x="2071012" y="3365882"/>
                </a:cubicBezTo>
                <a:cubicBezTo>
                  <a:pt x="2035156" y="3367426"/>
                  <a:pt x="2003987" y="3359257"/>
                  <a:pt x="1970953" y="3368185"/>
                </a:cubicBezTo>
                <a:cubicBezTo>
                  <a:pt x="1968713" y="3366515"/>
                  <a:pt x="1965947" y="3365226"/>
                  <a:pt x="1962822" y="3364213"/>
                </a:cubicBezTo>
                <a:lnTo>
                  <a:pt x="1953120" y="3362020"/>
                </a:lnTo>
                <a:lnTo>
                  <a:pt x="1951768" y="3362436"/>
                </a:lnTo>
                <a:cubicBezTo>
                  <a:pt x="1945920" y="3363208"/>
                  <a:pt x="1942436" y="3362820"/>
                  <a:pt x="1940004" y="3361921"/>
                </a:cubicBezTo>
                <a:lnTo>
                  <a:pt x="1937753" y="3360440"/>
                </a:lnTo>
                <a:cubicBezTo>
                  <a:pt x="1935095" y="3360180"/>
                  <a:pt x="1932438" y="3359919"/>
                  <a:pt x="1929780" y="3359659"/>
                </a:cubicBezTo>
                <a:lnTo>
                  <a:pt x="1887540" y="3355160"/>
                </a:lnTo>
                <a:lnTo>
                  <a:pt x="1887093" y="3355641"/>
                </a:lnTo>
                <a:cubicBezTo>
                  <a:pt x="1885548" y="3356665"/>
                  <a:pt x="1883390" y="3357319"/>
                  <a:pt x="1879887" y="3357216"/>
                </a:cubicBezTo>
                <a:cubicBezTo>
                  <a:pt x="1883470" y="3364909"/>
                  <a:pt x="1877035" y="3360039"/>
                  <a:pt x="1866395" y="3359055"/>
                </a:cubicBezTo>
                <a:cubicBezTo>
                  <a:pt x="1869584" y="3370783"/>
                  <a:pt x="1840440" y="3363434"/>
                  <a:pt x="1833771" y="3369655"/>
                </a:cubicBezTo>
                <a:cubicBezTo>
                  <a:pt x="1825883" y="3368668"/>
                  <a:pt x="1817596" y="3367837"/>
                  <a:pt x="1809081" y="3367230"/>
                </a:cubicBezTo>
                <a:cubicBezTo>
                  <a:pt x="1807399" y="3367161"/>
                  <a:pt x="1805718" y="3367091"/>
                  <a:pt x="1804036" y="3367022"/>
                </a:cubicBezTo>
                <a:cubicBezTo>
                  <a:pt x="1803991" y="3367059"/>
                  <a:pt x="1803946" y="3367097"/>
                  <a:pt x="1803901" y="3367134"/>
                </a:cubicBezTo>
                <a:cubicBezTo>
                  <a:pt x="1802735" y="3367334"/>
                  <a:pt x="1801050" y="3367359"/>
                  <a:pt x="1798514" y="3367143"/>
                </a:cubicBezTo>
                <a:lnTo>
                  <a:pt x="1794832" y="3366642"/>
                </a:lnTo>
                <a:cubicBezTo>
                  <a:pt x="1791569" y="3366507"/>
                  <a:pt x="1788305" y="3366373"/>
                  <a:pt x="1785042" y="3366238"/>
                </a:cubicBezTo>
                <a:lnTo>
                  <a:pt x="1781456" y="3366865"/>
                </a:lnTo>
                <a:lnTo>
                  <a:pt x="1779723" y="3368220"/>
                </a:lnTo>
                <a:cubicBezTo>
                  <a:pt x="1779440" y="3368155"/>
                  <a:pt x="1779156" y="3368091"/>
                  <a:pt x="1778873" y="3368027"/>
                </a:cubicBezTo>
                <a:cubicBezTo>
                  <a:pt x="1772915" y="3365312"/>
                  <a:pt x="1772165" y="3361694"/>
                  <a:pt x="1759487" y="3371174"/>
                </a:cubicBezTo>
                <a:cubicBezTo>
                  <a:pt x="1745189" y="3366602"/>
                  <a:pt x="1739727" y="3372462"/>
                  <a:pt x="1717161" y="3373831"/>
                </a:cubicBezTo>
                <a:cubicBezTo>
                  <a:pt x="1709564" y="3369729"/>
                  <a:pt x="1701729" y="3370835"/>
                  <a:pt x="1693416" y="3373577"/>
                </a:cubicBezTo>
                <a:cubicBezTo>
                  <a:pt x="1672951" y="3371092"/>
                  <a:pt x="1652013" y="3374616"/>
                  <a:pt x="1627833" y="3374823"/>
                </a:cubicBezTo>
                <a:lnTo>
                  <a:pt x="1562462" y="3384313"/>
                </a:lnTo>
                <a:lnTo>
                  <a:pt x="1500041" y="3383500"/>
                </a:lnTo>
                <a:cubicBezTo>
                  <a:pt x="1492272" y="3381880"/>
                  <a:pt x="1484857" y="3380071"/>
                  <a:pt x="1477912" y="3378156"/>
                </a:cubicBezTo>
                <a:cubicBezTo>
                  <a:pt x="1467843" y="3383396"/>
                  <a:pt x="1444391" y="3372727"/>
                  <a:pt x="1440452" y="3384511"/>
                </a:cubicBezTo>
                <a:cubicBezTo>
                  <a:pt x="1430880" y="3382266"/>
                  <a:pt x="1427637" y="3376755"/>
                  <a:pt x="1426476" y="3384665"/>
                </a:cubicBezTo>
                <a:cubicBezTo>
                  <a:pt x="1423197" y="3384140"/>
                  <a:pt x="1420743" y="3384515"/>
                  <a:pt x="1418659" y="3385325"/>
                </a:cubicBezTo>
                <a:lnTo>
                  <a:pt x="1417944" y="3385738"/>
                </a:lnTo>
                <a:lnTo>
                  <a:pt x="1396764" y="3380560"/>
                </a:lnTo>
                <a:cubicBezTo>
                  <a:pt x="1395649" y="3380621"/>
                  <a:pt x="1394534" y="3380681"/>
                  <a:pt x="1393418" y="3380742"/>
                </a:cubicBezTo>
                <a:lnTo>
                  <a:pt x="1380294" y="3376255"/>
                </a:lnTo>
                <a:lnTo>
                  <a:pt x="1351459" y="3367829"/>
                </a:lnTo>
                <a:cubicBezTo>
                  <a:pt x="1349081" y="3366466"/>
                  <a:pt x="1319507" y="3359407"/>
                  <a:pt x="1318363" y="3357511"/>
                </a:cubicBezTo>
                <a:cubicBezTo>
                  <a:pt x="1281509" y="3362193"/>
                  <a:pt x="1312014" y="3347744"/>
                  <a:pt x="1276860" y="3344906"/>
                </a:cubicBezTo>
                <a:cubicBezTo>
                  <a:pt x="1253785" y="3356533"/>
                  <a:pt x="1256695" y="3340712"/>
                  <a:pt x="1204286" y="3337488"/>
                </a:cubicBezTo>
                <a:cubicBezTo>
                  <a:pt x="1177346" y="3330862"/>
                  <a:pt x="1162856" y="3334854"/>
                  <a:pt x="1123710" y="3321651"/>
                </a:cubicBezTo>
                <a:cubicBezTo>
                  <a:pt x="1085454" y="3316709"/>
                  <a:pt x="1005363" y="3310335"/>
                  <a:pt x="974748" y="3307837"/>
                </a:cubicBezTo>
                <a:cubicBezTo>
                  <a:pt x="945739" y="3316478"/>
                  <a:pt x="964147" y="3307413"/>
                  <a:pt x="940014" y="3306660"/>
                </a:cubicBezTo>
                <a:cubicBezTo>
                  <a:pt x="952701" y="3296927"/>
                  <a:pt x="908686" y="3309051"/>
                  <a:pt x="914712" y="3297017"/>
                </a:cubicBezTo>
                <a:cubicBezTo>
                  <a:pt x="910130" y="3297260"/>
                  <a:pt x="905499" y="3297876"/>
                  <a:pt x="900809" y="3298584"/>
                </a:cubicBezTo>
                <a:cubicBezTo>
                  <a:pt x="899990" y="3298705"/>
                  <a:pt x="899172" y="3298828"/>
                  <a:pt x="898353" y="3298949"/>
                </a:cubicBezTo>
                <a:lnTo>
                  <a:pt x="889782" y="3298355"/>
                </a:lnTo>
                <a:lnTo>
                  <a:pt x="885796" y="3300754"/>
                </a:lnTo>
                <a:lnTo>
                  <a:pt x="871773" y="3301699"/>
                </a:lnTo>
                <a:cubicBezTo>
                  <a:pt x="866761" y="3301657"/>
                  <a:pt x="861656" y="3301147"/>
                  <a:pt x="856438" y="3299888"/>
                </a:cubicBezTo>
                <a:cubicBezTo>
                  <a:pt x="842058" y="3291303"/>
                  <a:pt x="802729" y="3299624"/>
                  <a:pt x="785420" y="3288419"/>
                </a:cubicBezTo>
                <a:cubicBezTo>
                  <a:pt x="778178" y="3285195"/>
                  <a:pt x="750397" y="3280699"/>
                  <a:pt x="741879" y="3283188"/>
                </a:cubicBezTo>
                <a:cubicBezTo>
                  <a:pt x="735414" y="3282940"/>
                  <a:pt x="729876" y="3280596"/>
                  <a:pt x="723686" y="3283763"/>
                </a:cubicBezTo>
                <a:cubicBezTo>
                  <a:pt x="715044" y="3287372"/>
                  <a:pt x="701553" y="3277214"/>
                  <a:pt x="699393" y="3282843"/>
                </a:cubicBezTo>
                <a:cubicBezTo>
                  <a:pt x="672713" y="3280073"/>
                  <a:pt x="587034" y="3269505"/>
                  <a:pt x="563609" y="3267140"/>
                </a:cubicBezTo>
                <a:cubicBezTo>
                  <a:pt x="562182" y="3267737"/>
                  <a:pt x="560575" y="3268245"/>
                  <a:pt x="558841" y="3268647"/>
                </a:cubicBezTo>
                <a:cubicBezTo>
                  <a:pt x="548753" y="3270983"/>
                  <a:pt x="536540" y="3269324"/>
                  <a:pt x="531566" y="3264943"/>
                </a:cubicBezTo>
                <a:cubicBezTo>
                  <a:pt x="504471" y="3249476"/>
                  <a:pt x="472712" y="3245273"/>
                  <a:pt x="444697" y="3238795"/>
                </a:cubicBezTo>
                <a:cubicBezTo>
                  <a:pt x="412178" y="3232635"/>
                  <a:pt x="425904" y="3247936"/>
                  <a:pt x="391157" y="3231917"/>
                </a:cubicBezTo>
                <a:cubicBezTo>
                  <a:pt x="383742" y="3235456"/>
                  <a:pt x="378300" y="3234891"/>
                  <a:pt x="370757" y="3231601"/>
                </a:cubicBezTo>
                <a:cubicBezTo>
                  <a:pt x="354739" y="3228921"/>
                  <a:pt x="348695" y="3239635"/>
                  <a:pt x="336665" y="3230937"/>
                </a:cubicBezTo>
                <a:cubicBezTo>
                  <a:pt x="335690" y="3237020"/>
                  <a:pt x="304301" y="3228709"/>
                  <a:pt x="307742" y="3235671"/>
                </a:cubicBezTo>
                <a:cubicBezTo>
                  <a:pt x="293579" y="3239310"/>
                  <a:pt x="294219" y="3230068"/>
                  <a:pt x="280601" y="3233044"/>
                </a:cubicBezTo>
                <a:cubicBezTo>
                  <a:pt x="268012" y="3232391"/>
                  <a:pt x="291593" y="3227968"/>
                  <a:pt x="278749" y="3225671"/>
                </a:cubicBezTo>
                <a:cubicBezTo>
                  <a:pt x="262467" y="3223907"/>
                  <a:pt x="269675" y="3213530"/>
                  <a:pt x="248269" y="3225056"/>
                </a:cubicBezTo>
                <a:cubicBezTo>
                  <a:pt x="233782" y="3219511"/>
                  <a:pt x="226442" y="3225015"/>
                  <a:pt x="201544" y="3224865"/>
                </a:cubicBezTo>
                <a:lnTo>
                  <a:pt x="194948" y="3222950"/>
                </a:lnTo>
                <a:lnTo>
                  <a:pt x="186529" y="3228320"/>
                </a:lnTo>
                <a:cubicBezTo>
                  <a:pt x="181850" y="3230472"/>
                  <a:pt x="176241" y="3231774"/>
                  <a:pt x="168765" y="3231015"/>
                </a:cubicBezTo>
                <a:cubicBezTo>
                  <a:pt x="124081" y="3216459"/>
                  <a:pt x="165980" y="3240734"/>
                  <a:pt x="91518" y="3231445"/>
                </a:cubicBezTo>
                <a:cubicBezTo>
                  <a:pt x="87975" y="3229296"/>
                  <a:pt x="77991" y="3230542"/>
                  <a:pt x="77943" y="3233140"/>
                </a:cubicBezTo>
                <a:cubicBezTo>
                  <a:pt x="73437" y="3232021"/>
                  <a:pt x="63858" y="3226368"/>
                  <a:pt x="61120" y="3230347"/>
                </a:cubicBezTo>
                <a:cubicBezTo>
                  <a:pt x="48916" y="3229750"/>
                  <a:pt x="37022" y="3228445"/>
                  <a:pt x="25722" y="3226477"/>
                </a:cubicBezTo>
                <a:lnTo>
                  <a:pt x="2781" y="3220829"/>
                </a:lnTo>
                <a:lnTo>
                  <a:pt x="0" y="3222232"/>
                </a:lnTo>
                <a:close/>
              </a:path>
            </a:pathLst>
          </a:custGeom>
        </p:spPr>
      </p:pic>
      <p:pic>
        <p:nvPicPr>
          <p:cNvPr id="16" name="Afbeelding 15" descr="Afbeelding met tafelgerei, persoon, voedsel, maaltijd&#10;&#10;Automatisch gegenereerde beschrijving">
            <a:extLst>
              <a:ext uri="{FF2B5EF4-FFF2-40B4-BE49-F238E27FC236}">
                <a16:creationId xmlns:a16="http://schemas.microsoft.com/office/drawing/2014/main" id="{99BD7C3A-0417-2D6C-AD23-EBEBBD63B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5" r="5619"/>
          <a:stretch/>
        </p:blipFill>
        <p:spPr>
          <a:xfrm>
            <a:off x="4048364" y="10"/>
            <a:ext cx="4047893" cy="3130303"/>
          </a:xfrm>
          <a:custGeom>
            <a:avLst/>
            <a:gdLst/>
            <a:ahLst/>
            <a:cxnLst/>
            <a:rect l="l" t="t" r="r" b="b"/>
            <a:pathLst>
              <a:path w="4047893" h="3130313">
                <a:moveTo>
                  <a:pt x="0" y="0"/>
                </a:moveTo>
                <a:lnTo>
                  <a:pt x="4047893" y="0"/>
                </a:lnTo>
                <a:lnTo>
                  <a:pt x="4047893" y="2992525"/>
                </a:lnTo>
                <a:lnTo>
                  <a:pt x="4044945" y="2992586"/>
                </a:lnTo>
                <a:cubicBezTo>
                  <a:pt x="4013007" y="2983988"/>
                  <a:pt x="4029496" y="3002088"/>
                  <a:pt x="3993923" y="2999580"/>
                </a:cubicBezTo>
                <a:cubicBezTo>
                  <a:pt x="3953690" y="2999973"/>
                  <a:pt x="3925732" y="2991464"/>
                  <a:pt x="3899257" y="2991280"/>
                </a:cubicBezTo>
                <a:cubicBezTo>
                  <a:pt x="3886826" y="2992016"/>
                  <a:pt x="3796118" y="2992410"/>
                  <a:pt x="3803589" y="2988457"/>
                </a:cubicBezTo>
                <a:cubicBezTo>
                  <a:pt x="3771479" y="2987956"/>
                  <a:pt x="3724459" y="2987111"/>
                  <a:pt x="3706605" y="2988270"/>
                </a:cubicBezTo>
                <a:cubicBezTo>
                  <a:pt x="3703225" y="2988426"/>
                  <a:pt x="3699845" y="2995259"/>
                  <a:pt x="3696464" y="2995413"/>
                </a:cubicBezTo>
                <a:cubicBezTo>
                  <a:pt x="3673602" y="2986686"/>
                  <a:pt x="3685958" y="2988536"/>
                  <a:pt x="3662169" y="2987908"/>
                </a:cubicBezTo>
                <a:cubicBezTo>
                  <a:pt x="3644316" y="2989346"/>
                  <a:pt x="3656616" y="2981280"/>
                  <a:pt x="3638764" y="2982720"/>
                </a:cubicBezTo>
                <a:cubicBezTo>
                  <a:pt x="3602893" y="3008058"/>
                  <a:pt x="3578600" y="2986261"/>
                  <a:pt x="3530424" y="2996502"/>
                </a:cubicBezTo>
                <a:lnTo>
                  <a:pt x="3456483" y="2997177"/>
                </a:lnTo>
                <a:cubicBezTo>
                  <a:pt x="3450083" y="2997047"/>
                  <a:pt x="3443320" y="2998716"/>
                  <a:pt x="3439236" y="2995748"/>
                </a:cubicBezTo>
                <a:cubicBezTo>
                  <a:pt x="3425274" y="2994993"/>
                  <a:pt x="3393296" y="2993247"/>
                  <a:pt x="3372711" y="2992647"/>
                </a:cubicBezTo>
                <a:cubicBezTo>
                  <a:pt x="3352114" y="2993339"/>
                  <a:pt x="3350044" y="2997183"/>
                  <a:pt x="3326457" y="2999562"/>
                </a:cubicBezTo>
                <a:cubicBezTo>
                  <a:pt x="3268010" y="2985834"/>
                  <a:pt x="3302346" y="3004193"/>
                  <a:pt x="3274937" y="3010764"/>
                </a:cubicBezTo>
                <a:lnTo>
                  <a:pt x="3247552" y="3008692"/>
                </a:lnTo>
                <a:cubicBezTo>
                  <a:pt x="3239494" y="3005937"/>
                  <a:pt x="3224032" y="3005163"/>
                  <a:pt x="3216589" y="3008563"/>
                </a:cubicBezTo>
                <a:cubicBezTo>
                  <a:pt x="3181100" y="3020067"/>
                  <a:pt x="3210475" y="3004709"/>
                  <a:pt x="3179493" y="3008658"/>
                </a:cubicBezTo>
                <a:lnTo>
                  <a:pt x="3149112" y="3020078"/>
                </a:lnTo>
                <a:cubicBezTo>
                  <a:pt x="3138430" y="3019544"/>
                  <a:pt x="3127747" y="3019009"/>
                  <a:pt x="3117065" y="3018475"/>
                </a:cubicBezTo>
                <a:cubicBezTo>
                  <a:pt x="3100309" y="3015895"/>
                  <a:pt x="3095375" y="3026139"/>
                  <a:pt x="3085852" y="3024583"/>
                </a:cubicBezTo>
                <a:cubicBezTo>
                  <a:pt x="3083205" y="3019193"/>
                  <a:pt x="3077928" y="3019162"/>
                  <a:pt x="3068056" y="3021444"/>
                </a:cubicBezTo>
                <a:cubicBezTo>
                  <a:pt x="3067547" y="3021351"/>
                  <a:pt x="3067037" y="3021259"/>
                  <a:pt x="3066528" y="3021166"/>
                </a:cubicBezTo>
                <a:lnTo>
                  <a:pt x="3051628" y="3025475"/>
                </a:lnTo>
                <a:cubicBezTo>
                  <a:pt x="3054335" y="3020346"/>
                  <a:pt x="3000640" y="3019856"/>
                  <a:pt x="3008147" y="3014221"/>
                </a:cubicBezTo>
                <a:cubicBezTo>
                  <a:pt x="2996636" y="3010443"/>
                  <a:pt x="2991707" y="3018195"/>
                  <a:pt x="2980324" y="3014998"/>
                </a:cubicBezTo>
                <a:cubicBezTo>
                  <a:pt x="2967759" y="3014889"/>
                  <a:pt x="2987908" y="3019812"/>
                  <a:pt x="2974105" y="3021060"/>
                </a:cubicBezTo>
                <a:lnTo>
                  <a:pt x="2898967" y="3017706"/>
                </a:lnTo>
                <a:cubicBezTo>
                  <a:pt x="2889133" y="3021187"/>
                  <a:pt x="2880975" y="3020246"/>
                  <a:pt x="2872906" y="3017913"/>
                </a:cubicBezTo>
                <a:cubicBezTo>
                  <a:pt x="2849600" y="3020012"/>
                  <a:pt x="2847396" y="3018756"/>
                  <a:pt x="2821030" y="3018570"/>
                </a:cubicBezTo>
                <a:cubicBezTo>
                  <a:pt x="2792862" y="3023488"/>
                  <a:pt x="2758404" y="3014645"/>
                  <a:pt x="2730230" y="3014478"/>
                </a:cubicBezTo>
                <a:cubicBezTo>
                  <a:pt x="2702955" y="3023440"/>
                  <a:pt x="2711231" y="3004407"/>
                  <a:pt x="2687628" y="3005991"/>
                </a:cubicBezTo>
                <a:cubicBezTo>
                  <a:pt x="2649605" y="3014731"/>
                  <a:pt x="2688189" y="2999782"/>
                  <a:pt x="2628951" y="3004830"/>
                </a:cubicBezTo>
                <a:cubicBezTo>
                  <a:pt x="2625663" y="3006155"/>
                  <a:pt x="2618407" y="3015266"/>
                  <a:pt x="2619087" y="3013614"/>
                </a:cubicBezTo>
                <a:cubicBezTo>
                  <a:pt x="2606112" y="3014782"/>
                  <a:pt x="2568093" y="2997243"/>
                  <a:pt x="2549635" y="2999983"/>
                </a:cubicBezTo>
                <a:cubicBezTo>
                  <a:pt x="2513091" y="2997030"/>
                  <a:pt x="2495971" y="3005531"/>
                  <a:pt x="2469604" y="3005376"/>
                </a:cubicBezTo>
                <a:cubicBezTo>
                  <a:pt x="2460397" y="2976697"/>
                  <a:pt x="2420737" y="2997007"/>
                  <a:pt x="2366760" y="2987305"/>
                </a:cubicBezTo>
                <a:lnTo>
                  <a:pt x="2184478" y="2961828"/>
                </a:lnTo>
                <a:cubicBezTo>
                  <a:pt x="2115036" y="2937464"/>
                  <a:pt x="2031972" y="2970268"/>
                  <a:pt x="1991474" y="2962283"/>
                </a:cubicBezTo>
                <a:cubicBezTo>
                  <a:pt x="1975906" y="2972633"/>
                  <a:pt x="1961170" y="2963900"/>
                  <a:pt x="1941495" y="2969250"/>
                </a:cubicBezTo>
                <a:cubicBezTo>
                  <a:pt x="1896970" y="2975048"/>
                  <a:pt x="1881450" y="2995138"/>
                  <a:pt x="1822493" y="2993245"/>
                </a:cubicBezTo>
                <a:cubicBezTo>
                  <a:pt x="1799752" y="2992680"/>
                  <a:pt x="1701905" y="3006271"/>
                  <a:pt x="1648275" y="3026984"/>
                </a:cubicBezTo>
                <a:cubicBezTo>
                  <a:pt x="1616403" y="3033006"/>
                  <a:pt x="1600867" y="3023480"/>
                  <a:pt x="1591543" y="3039507"/>
                </a:cubicBezTo>
                <a:cubicBezTo>
                  <a:pt x="1575633" y="3031550"/>
                  <a:pt x="1526767" y="3047631"/>
                  <a:pt x="1510786" y="3050338"/>
                </a:cubicBezTo>
                <a:cubicBezTo>
                  <a:pt x="1497175" y="3045578"/>
                  <a:pt x="1491407" y="3051196"/>
                  <a:pt x="1479840" y="3053327"/>
                </a:cubicBezTo>
                <a:cubicBezTo>
                  <a:pt x="1474089" y="3050164"/>
                  <a:pt x="1464204" y="3051201"/>
                  <a:pt x="1461357" y="3055733"/>
                </a:cubicBezTo>
                <a:cubicBezTo>
                  <a:pt x="1467349" y="3065105"/>
                  <a:pt x="1432334" y="3063173"/>
                  <a:pt x="1430609" y="3070139"/>
                </a:cubicBezTo>
                <a:cubicBezTo>
                  <a:pt x="1410809" y="3073257"/>
                  <a:pt x="1323018" y="3072123"/>
                  <a:pt x="1309663" y="3084181"/>
                </a:cubicBezTo>
                <a:cubicBezTo>
                  <a:pt x="1269914" y="3092768"/>
                  <a:pt x="1209429" y="3080588"/>
                  <a:pt x="1192304" y="3082361"/>
                </a:cubicBezTo>
                <a:cubicBezTo>
                  <a:pt x="1184634" y="3081978"/>
                  <a:pt x="1176965" y="3081596"/>
                  <a:pt x="1169295" y="3081213"/>
                </a:cubicBezTo>
                <a:cubicBezTo>
                  <a:pt x="1168466" y="3081343"/>
                  <a:pt x="1167637" y="3081472"/>
                  <a:pt x="1166808" y="3081602"/>
                </a:cubicBezTo>
                <a:lnTo>
                  <a:pt x="1115657" y="3078399"/>
                </a:lnTo>
                <a:cubicBezTo>
                  <a:pt x="1085018" y="3091808"/>
                  <a:pt x="1079065" y="3095515"/>
                  <a:pt x="1042697" y="3099190"/>
                </a:cubicBezTo>
                <a:cubicBezTo>
                  <a:pt x="1032644" y="3098127"/>
                  <a:pt x="979772" y="3096610"/>
                  <a:pt x="977694" y="3101331"/>
                </a:cubicBezTo>
                <a:cubicBezTo>
                  <a:pt x="961202" y="3095237"/>
                  <a:pt x="940975" y="3100420"/>
                  <a:pt x="924689" y="3093967"/>
                </a:cubicBezTo>
                <a:lnTo>
                  <a:pt x="908550" y="3095950"/>
                </a:lnTo>
                <a:cubicBezTo>
                  <a:pt x="877246" y="3094415"/>
                  <a:pt x="882046" y="3103801"/>
                  <a:pt x="845329" y="3093766"/>
                </a:cubicBezTo>
                <a:cubicBezTo>
                  <a:pt x="837507" y="3090489"/>
                  <a:pt x="824678" y="3090903"/>
                  <a:pt x="816675" y="3094689"/>
                </a:cubicBezTo>
                <a:cubicBezTo>
                  <a:pt x="815297" y="3095340"/>
                  <a:pt x="814119" y="3096069"/>
                  <a:pt x="813174" y="3096853"/>
                </a:cubicBezTo>
                <a:cubicBezTo>
                  <a:pt x="790135" y="3089266"/>
                  <a:pt x="783048" y="3095936"/>
                  <a:pt x="771013" y="3090209"/>
                </a:cubicBezTo>
                <a:cubicBezTo>
                  <a:pt x="742645" y="3091492"/>
                  <a:pt x="725377" y="3101546"/>
                  <a:pt x="714380" y="3096594"/>
                </a:cubicBezTo>
                <a:cubicBezTo>
                  <a:pt x="693975" y="3099397"/>
                  <a:pt x="662383" y="3104717"/>
                  <a:pt x="648585" y="3107030"/>
                </a:cubicBezTo>
                <a:cubicBezTo>
                  <a:pt x="644887" y="3110964"/>
                  <a:pt x="637955" y="3109672"/>
                  <a:pt x="631605" y="3110477"/>
                </a:cubicBezTo>
                <a:cubicBezTo>
                  <a:pt x="625207" y="3114153"/>
                  <a:pt x="595514" y="3114423"/>
                  <a:pt x="586338" y="3112586"/>
                </a:cubicBezTo>
                <a:lnTo>
                  <a:pt x="557969" y="3117189"/>
                </a:lnTo>
                <a:cubicBezTo>
                  <a:pt x="508787" y="3109938"/>
                  <a:pt x="487300" y="3138257"/>
                  <a:pt x="448505" y="3111851"/>
                </a:cubicBezTo>
                <a:cubicBezTo>
                  <a:pt x="430568" y="3111958"/>
                  <a:pt x="443794" y="3120275"/>
                  <a:pt x="425858" y="3120382"/>
                </a:cubicBezTo>
                <a:cubicBezTo>
                  <a:pt x="402271" y="3123546"/>
                  <a:pt x="413517" y="3112174"/>
                  <a:pt x="391847" y="3124849"/>
                </a:cubicBezTo>
                <a:cubicBezTo>
                  <a:pt x="349157" y="3121702"/>
                  <a:pt x="326774" y="3134560"/>
                  <a:pt x="288285" y="3125383"/>
                </a:cubicBezTo>
                <a:cubicBezTo>
                  <a:pt x="295755" y="3130096"/>
                  <a:pt x="205047" y="3129625"/>
                  <a:pt x="192615" y="3128748"/>
                </a:cubicBezTo>
                <a:cubicBezTo>
                  <a:pt x="166142" y="3128967"/>
                  <a:pt x="138184" y="3127169"/>
                  <a:pt x="97952" y="3126700"/>
                </a:cubicBezTo>
                <a:cubicBezTo>
                  <a:pt x="62377" y="3129690"/>
                  <a:pt x="78866" y="3120054"/>
                  <a:pt x="46928" y="3130306"/>
                </a:cubicBezTo>
                <a:cubicBezTo>
                  <a:pt x="37098" y="3130381"/>
                  <a:pt x="21188" y="3129913"/>
                  <a:pt x="7323" y="3129322"/>
                </a:cubicBezTo>
                <a:lnTo>
                  <a:pt x="0" y="3128862"/>
                </a:lnTo>
                <a:close/>
              </a:path>
            </a:pathLst>
          </a:custGeom>
        </p:spPr>
      </p:pic>
      <p:pic>
        <p:nvPicPr>
          <p:cNvPr id="14" name="Afbeelding 13" descr="Afbeelding met kleding, persoon, Menselijk gezicht, overdekt&#10;&#10;Automatisch gegenereerde beschrijving">
            <a:extLst>
              <a:ext uri="{FF2B5EF4-FFF2-40B4-BE49-F238E27FC236}">
                <a16:creationId xmlns:a16="http://schemas.microsoft.com/office/drawing/2014/main" id="{3C1AA286-7E14-8DFE-D5C1-8A6EE44AAE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2" r="1" b="34436"/>
          <a:stretch/>
        </p:blipFill>
        <p:spPr>
          <a:xfrm>
            <a:off x="8096257" y="10"/>
            <a:ext cx="4095743" cy="3206832"/>
          </a:xfrm>
          <a:custGeom>
            <a:avLst/>
            <a:gdLst/>
            <a:ahLst/>
            <a:cxnLst/>
            <a:rect l="l" t="t" r="r" b="b"/>
            <a:pathLst>
              <a:path w="4095743" h="3206842">
                <a:moveTo>
                  <a:pt x="0" y="0"/>
                </a:moveTo>
                <a:lnTo>
                  <a:pt x="4095743" y="0"/>
                </a:lnTo>
                <a:lnTo>
                  <a:pt x="4095743" y="136523"/>
                </a:lnTo>
                <a:lnTo>
                  <a:pt x="4095743" y="1701208"/>
                </a:lnTo>
                <a:lnTo>
                  <a:pt x="4095743" y="3071014"/>
                </a:lnTo>
                <a:cubicBezTo>
                  <a:pt x="4095742" y="3071024"/>
                  <a:pt x="4095742" y="3071035"/>
                  <a:pt x="4095741" y="3071045"/>
                </a:cubicBezTo>
                <a:cubicBezTo>
                  <a:pt x="4095657" y="3071040"/>
                  <a:pt x="4095572" y="3071032"/>
                  <a:pt x="4095488" y="3071025"/>
                </a:cubicBezTo>
                <a:lnTo>
                  <a:pt x="4089562" y="3068518"/>
                </a:lnTo>
                <a:lnTo>
                  <a:pt x="4066621" y="3073254"/>
                </a:lnTo>
                <a:cubicBezTo>
                  <a:pt x="4055320" y="3074906"/>
                  <a:pt x="4043427" y="3076001"/>
                  <a:pt x="4031223" y="3076501"/>
                </a:cubicBezTo>
                <a:cubicBezTo>
                  <a:pt x="4028484" y="3073164"/>
                  <a:pt x="4018905" y="3077906"/>
                  <a:pt x="4014400" y="3078843"/>
                </a:cubicBezTo>
                <a:cubicBezTo>
                  <a:pt x="4014351" y="3076664"/>
                  <a:pt x="4004368" y="3075619"/>
                  <a:pt x="4000825" y="3077423"/>
                </a:cubicBezTo>
                <a:cubicBezTo>
                  <a:pt x="3926364" y="3085214"/>
                  <a:pt x="3968261" y="3064853"/>
                  <a:pt x="3923579" y="3077062"/>
                </a:cubicBezTo>
                <a:cubicBezTo>
                  <a:pt x="3916103" y="3077698"/>
                  <a:pt x="3910492" y="3076605"/>
                  <a:pt x="3905815" y="3074801"/>
                </a:cubicBezTo>
                <a:lnTo>
                  <a:pt x="3897396" y="3070297"/>
                </a:lnTo>
                <a:lnTo>
                  <a:pt x="3890800" y="3071903"/>
                </a:lnTo>
                <a:cubicBezTo>
                  <a:pt x="3865901" y="3072029"/>
                  <a:pt x="3858562" y="3067412"/>
                  <a:pt x="3844074" y="3072063"/>
                </a:cubicBezTo>
                <a:cubicBezTo>
                  <a:pt x="3822669" y="3062396"/>
                  <a:pt x="3829876" y="3071099"/>
                  <a:pt x="3813596" y="3072579"/>
                </a:cubicBezTo>
                <a:cubicBezTo>
                  <a:pt x="3800751" y="3074505"/>
                  <a:pt x="3824330" y="3078216"/>
                  <a:pt x="3811743" y="3078763"/>
                </a:cubicBezTo>
                <a:cubicBezTo>
                  <a:pt x="3798124" y="3076266"/>
                  <a:pt x="3798764" y="3084018"/>
                  <a:pt x="3784600" y="3080966"/>
                </a:cubicBezTo>
                <a:cubicBezTo>
                  <a:pt x="3788042" y="3075127"/>
                  <a:pt x="3756652" y="3082098"/>
                  <a:pt x="3755678" y="3076997"/>
                </a:cubicBezTo>
                <a:cubicBezTo>
                  <a:pt x="3743648" y="3084291"/>
                  <a:pt x="3737604" y="3075305"/>
                  <a:pt x="3721587" y="3077553"/>
                </a:cubicBezTo>
                <a:cubicBezTo>
                  <a:pt x="3714042" y="3080313"/>
                  <a:pt x="3708600" y="3080787"/>
                  <a:pt x="3701187" y="3077818"/>
                </a:cubicBezTo>
                <a:cubicBezTo>
                  <a:pt x="3666438" y="3091253"/>
                  <a:pt x="3680164" y="3078420"/>
                  <a:pt x="3647646" y="3083588"/>
                </a:cubicBezTo>
                <a:cubicBezTo>
                  <a:pt x="3619631" y="3089020"/>
                  <a:pt x="3587871" y="3092545"/>
                  <a:pt x="3560777" y="3105520"/>
                </a:cubicBezTo>
                <a:cubicBezTo>
                  <a:pt x="3555802" y="3109193"/>
                  <a:pt x="3543591" y="3110585"/>
                  <a:pt x="3533503" y="3108626"/>
                </a:cubicBezTo>
                <a:cubicBezTo>
                  <a:pt x="3531768" y="3108290"/>
                  <a:pt x="3530162" y="3107864"/>
                  <a:pt x="3528735" y="3107361"/>
                </a:cubicBezTo>
                <a:cubicBezTo>
                  <a:pt x="3505309" y="3109347"/>
                  <a:pt x="3419631" y="3118211"/>
                  <a:pt x="3392949" y="3120534"/>
                </a:cubicBezTo>
                <a:cubicBezTo>
                  <a:pt x="3390791" y="3115813"/>
                  <a:pt x="3377299" y="3124333"/>
                  <a:pt x="3368657" y="3121305"/>
                </a:cubicBezTo>
                <a:cubicBezTo>
                  <a:pt x="3362467" y="3118650"/>
                  <a:pt x="3356930" y="3120616"/>
                  <a:pt x="3350465" y="3120823"/>
                </a:cubicBezTo>
                <a:cubicBezTo>
                  <a:pt x="3341947" y="3118736"/>
                  <a:pt x="3314164" y="3122506"/>
                  <a:pt x="3306922" y="3125212"/>
                </a:cubicBezTo>
                <a:cubicBezTo>
                  <a:pt x="3289615" y="3134610"/>
                  <a:pt x="3250286" y="3127630"/>
                  <a:pt x="3235905" y="3134831"/>
                </a:cubicBezTo>
                <a:cubicBezTo>
                  <a:pt x="3230686" y="3135887"/>
                  <a:pt x="3225583" y="3136314"/>
                  <a:pt x="3220570" y="3136351"/>
                </a:cubicBezTo>
                <a:lnTo>
                  <a:pt x="3206547" y="3135559"/>
                </a:lnTo>
                <a:lnTo>
                  <a:pt x="3202562" y="3133546"/>
                </a:lnTo>
                <a:lnTo>
                  <a:pt x="3193989" y="3134044"/>
                </a:lnTo>
                <a:cubicBezTo>
                  <a:pt x="3193170" y="3133943"/>
                  <a:pt x="3192354" y="3133838"/>
                  <a:pt x="3191535" y="3133737"/>
                </a:cubicBezTo>
                <a:cubicBezTo>
                  <a:pt x="3186844" y="3133143"/>
                  <a:pt x="3182215" y="3132626"/>
                  <a:pt x="3177631" y="3132423"/>
                </a:cubicBezTo>
                <a:cubicBezTo>
                  <a:pt x="3183659" y="3142516"/>
                  <a:pt x="3139642" y="3132347"/>
                  <a:pt x="3152328" y="3140511"/>
                </a:cubicBezTo>
                <a:cubicBezTo>
                  <a:pt x="3128198" y="3141143"/>
                  <a:pt x="3146604" y="3148747"/>
                  <a:pt x="3117596" y="3141499"/>
                </a:cubicBezTo>
                <a:cubicBezTo>
                  <a:pt x="3086979" y="3143595"/>
                  <a:pt x="3006888" y="3148940"/>
                  <a:pt x="2968634" y="3153086"/>
                </a:cubicBezTo>
                <a:cubicBezTo>
                  <a:pt x="2929486" y="3164160"/>
                  <a:pt x="2914998" y="3160811"/>
                  <a:pt x="2888057" y="3166369"/>
                </a:cubicBezTo>
                <a:cubicBezTo>
                  <a:pt x="2835648" y="3169073"/>
                  <a:pt x="2838558" y="3182345"/>
                  <a:pt x="2815482" y="3172591"/>
                </a:cubicBezTo>
                <a:cubicBezTo>
                  <a:pt x="2780330" y="3174973"/>
                  <a:pt x="2810834" y="3187092"/>
                  <a:pt x="2773979" y="3183164"/>
                </a:cubicBezTo>
                <a:cubicBezTo>
                  <a:pt x="2772836" y="3184755"/>
                  <a:pt x="2747271" y="3200694"/>
                  <a:pt x="2744895" y="3201836"/>
                </a:cubicBezTo>
                <a:cubicBezTo>
                  <a:pt x="2729571" y="3202108"/>
                  <a:pt x="2714249" y="3202379"/>
                  <a:pt x="2698926" y="3202651"/>
                </a:cubicBezTo>
                <a:lnTo>
                  <a:pt x="2695579" y="3202498"/>
                </a:lnTo>
                <a:lnTo>
                  <a:pt x="2674400" y="3206842"/>
                </a:lnTo>
                <a:lnTo>
                  <a:pt x="2673684" y="3206495"/>
                </a:lnTo>
                <a:cubicBezTo>
                  <a:pt x="2671600" y="3205816"/>
                  <a:pt x="2669147" y="3205501"/>
                  <a:pt x="2665867" y="3205942"/>
                </a:cubicBezTo>
                <a:cubicBezTo>
                  <a:pt x="2655994" y="3204939"/>
                  <a:pt x="2626692" y="3200644"/>
                  <a:pt x="2614431" y="3200481"/>
                </a:cubicBezTo>
                <a:cubicBezTo>
                  <a:pt x="2607486" y="3202087"/>
                  <a:pt x="2600071" y="3203605"/>
                  <a:pt x="2592303" y="3204964"/>
                </a:cubicBezTo>
                <a:lnTo>
                  <a:pt x="2529882" y="3205645"/>
                </a:lnTo>
                <a:lnTo>
                  <a:pt x="2464509" y="3197687"/>
                </a:lnTo>
                <a:cubicBezTo>
                  <a:pt x="2440330" y="3197513"/>
                  <a:pt x="2419394" y="3194556"/>
                  <a:pt x="2398926" y="3196641"/>
                </a:cubicBezTo>
                <a:cubicBezTo>
                  <a:pt x="2390615" y="3194341"/>
                  <a:pt x="2382779" y="3200091"/>
                  <a:pt x="2375181" y="3203534"/>
                </a:cubicBezTo>
                <a:cubicBezTo>
                  <a:pt x="2352617" y="3202385"/>
                  <a:pt x="2347156" y="3190791"/>
                  <a:pt x="2332855" y="3194625"/>
                </a:cubicBezTo>
                <a:cubicBezTo>
                  <a:pt x="2320177" y="3186674"/>
                  <a:pt x="2319429" y="3189708"/>
                  <a:pt x="2313469" y="3191985"/>
                </a:cubicBezTo>
                <a:cubicBezTo>
                  <a:pt x="2313187" y="3192040"/>
                  <a:pt x="2312903" y="3192094"/>
                  <a:pt x="2312621" y="3192148"/>
                </a:cubicBezTo>
                <a:lnTo>
                  <a:pt x="2310886" y="3191011"/>
                </a:lnTo>
                <a:cubicBezTo>
                  <a:pt x="2309691" y="3190836"/>
                  <a:pt x="2308496" y="3190660"/>
                  <a:pt x="2307301" y="3190485"/>
                </a:cubicBezTo>
                <a:cubicBezTo>
                  <a:pt x="2304038" y="3190598"/>
                  <a:pt x="2300775" y="3190712"/>
                  <a:pt x="2297511" y="3190825"/>
                </a:cubicBezTo>
                <a:cubicBezTo>
                  <a:pt x="2296284" y="3190964"/>
                  <a:pt x="2295057" y="3191105"/>
                  <a:pt x="2293829" y="3191244"/>
                </a:cubicBezTo>
                <a:cubicBezTo>
                  <a:pt x="2291292" y="3191425"/>
                  <a:pt x="2289608" y="3191405"/>
                  <a:pt x="2288442" y="3191236"/>
                </a:cubicBezTo>
                <a:cubicBezTo>
                  <a:pt x="2288397" y="3191205"/>
                  <a:pt x="2288352" y="3191173"/>
                  <a:pt x="2288307" y="3191142"/>
                </a:cubicBezTo>
                <a:cubicBezTo>
                  <a:pt x="2286625" y="3191201"/>
                  <a:pt x="2292966" y="3181241"/>
                  <a:pt x="2291282" y="3181298"/>
                </a:cubicBezTo>
                <a:cubicBezTo>
                  <a:pt x="2282768" y="3181808"/>
                  <a:pt x="2266459" y="3192523"/>
                  <a:pt x="2258572" y="3193351"/>
                </a:cubicBezTo>
                <a:cubicBezTo>
                  <a:pt x="2251903" y="3188132"/>
                  <a:pt x="2222758" y="3194297"/>
                  <a:pt x="2225949" y="3184460"/>
                </a:cubicBezTo>
                <a:cubicBezTo>
                  <a:pt x="2215309" y="3185285"/>
                  <a:pt x="2208874" y="3189370"/>
                  <a:pt x="2212457" y="3182918"/>
                </a:cubicBezTo>
                <a:cubicBezTo>
                  <a:pt x="2208954" y="3183005"/>
                  <a:pt x="2206796" y="3182455"/>
                  <a:pt x="2205250" y="3181596"/>
                </a:cubicBezTo>
                <a:lnTo>
                  <a:pt x="2204802" y="3181191"/>
                </a:lnTo>
                <a:cubicBezTo>
                  <a:pt x="2196360" y="3181862"/>
                  <a:pt x="2165295" y="3184604"/>
                  <a:pt x="2154589" y="3185621"/>
                </a:cubicBezTo>
                <a:lnTo>
                  <a:pt x="2140577" y="3187296"/>
                </a:lnTo>
                <a:lnTo>
                  <a:pt x="2139223" y="3186946"/>
                </a:lnTo>
                <a:lnTo>
                  <a:pt x="2129522" y="3182108"/>
                </a:lnTo>
                <a:cubicBezTo>
                  <a:pt x="2126396" y="3182958"/>
                  <a:pt x="2123631" y="3190717"/>
                  <a:pt x="2121389" y="3192118"/>
                </a:cubicBezTo>
                <a:cubicBezTo>
                  <a:pt x="2088356" y="3184630"/>
                  <a:pt x="2057187" y="3191481"/>
                  <a:pt x="2021332" y="3190187"/>
                </a:cubicBezTo>
                <a:cubicBezTo>
                  <a:pt x="1980808" y="3192837"/>
                  <a:pt x="1960551" y="3192182"/>
                  <a:pt x="1937109" y="3194259"/>
                </a:cubicBezTo>
                <a:cubicBezTo>
                  <a:pt x="1933244" y="3194376"/>
                  <a:pt x="1901924" y="3195327"/>
                  <a:pt x="1908362" y="3191174"/>
                </a:cubicBezTo>
                <a:cubicBezTo>
                  <a:pt x="1873455" y="3191897"/>
                  <a:pt x="1822379" y="3188607"/>
                  <a:pt x="1786518" y="3189413"/>
                </a:cubicBezTo>
                <a:cubicBezTo>
                  <a:pt x="1763469" y="3179547"/>
                  <a:pt x="1741339" y="3197857"/>
                  <a:pt x="1717434" y="3196011"/>
                </a:cubicBezTo>
                <a:cubicBezTo>
                  <a:pt x="1723972" y="3205094"/>
                  <a:pt x="1664175" y="3190915"/>
                  <a:pt x="1662865" y="3201166"/>
                </a:cubicBezTo>
                <a:lnTo>
                  <a:pt x="1636987" y="3195235"/>
                </a:lnTo>
                <a:lnTo>
                  <a:pt x="1623920" y="3183037"/>
                </a:lnTo>
                <a:cubicBezTo>
                  <a:pt x="1619023" y="3182563"/>
                  <a:pt x="1613758" y="3192473"/>
                  <a:pt x="1607939" y="3192950"/>
                </a:cubicBezTo>
                <a:cubicBezTo>
                  <a:pt x="1593621" y="3197013"/>
                  <a:pt x="1571326" y="3192034"/>
                  <a:pt x="1551162" y="3192335"/>
                </a:cubicBezTo>
                <a:lnTo>
                  <a:pt x="1541903" y="3186915"/>
                </a:lnTo>
                <a:lnTo>
                  <a:pt x="1511680" y="3191495"/>
                </a:lnTo>
                <a:cubicBezTo>
                  <a:pt x="1489503" y="3191217"/>
                  <a:pt x="1467326" y="3190938"/>
                  <a:pt x="1445149" y="3190660"/>
                </a:cubicBezTo>
                <a:lnTo>
                  <a:pt x="1436200" y="3191890"/>
                </a:lnTo>
                <a:cubicBezTo>
                  <a:pt x="1432876" y="3191277"/>
                  <a:pt x="1429122" y="3201007"/>
                  <a:pt x="1425206" y="3200344"/>
                </a:cubicBezTo>
                <a:lnTo>
                  <a:pt x="1412701" y="3187919"/>
                </a:lnTo>
                <a:cubicBezTo>
                  <a:pt x="1402612" y="3187367"/>
                  <a:pt x="1373509" y="3184444"/>
                  <a:pt x="1364678" y="3183688"/>
                </a:cubicBezTo>
                <a:cubicBezTo>
                  <a:pt x="1363023" y="3183583"/>
                  <a:pt x="1361370" y="3183479"/>
                  <a:pt x="1359716" y="3183377"/>
                </a:cubicBezTo>
                <a:lnTo>
                  <a:pt x="1327998" y="3173718"/>
                </a:lnTo>
                <a:cubicBezTo>
                  <a:pt x="1303324" y="3168363"/>
                  <a:pt x="1243415" y="3156944"/>
                  <a:pt x="1211674" y="3151252"/>
                </a:cubicBezTo>
                <a:cubicBezTo>
                  <a:pt x="1183206" y="3154805"/>
                  <a:pt x="1160307" y="3140433"/>
                  <a:pt x="1137545" y="3142903"/>
                </a:cubicBezTo>
                <a:cubicBezTo>
                  <a:pt x="1108831" y="3139323"/>
                  <a:pt x="1085657" y="3133417"/>
                  <a:pt x="1067088" y="3129767"/>
                </a:cubicBezTo>
                <a:cubicBezTo>
                  <a:pt x="1064006" y="3128241"/>
                  <a:pt x="1029699" y="3122201"/>
                  <a:pt x="1026132" y="3121008"/>
                </a:cubicBezTo>
                <a:cubicBezTo>
                  <a:pt x="1005747" y="3117732"/>
                  <a:pt x="1013867" y="3117508"/>
                  <a:pt x="979389" y="3112403"/>
                </a:cubicBezTo>
                <a:cubicBezTo>
                  <a:pt x="950459" y="3107178"/>
                  <a:pt x="920762" y="3105056"/>
                  <a:pt x="888511" y="3099565"/>
                </a:cubicBezTo>
                <a:cubicBezTo>
                  <a:pt x="854269" y="3092172"/>
                  <a:pt x="833998" y="3094049"/>
                  <a:pt x="820520" y="3090926"/>
                </a:cubicBezTo>
                <a:cubicBezTo>
                  <a:pt x="792202" y="3081871"/>
                  <a:pt x="783417" y="3082958"/>
                  <a:pt x="740242" y="3083816"/>
                </a:cubicBezTo>
                <a:cubicBezTo>
                  <a:pt x="707061" y="3077800"/>
                  <a:pt x="671560" y="3086129"/>
                  <a:pt x="646247" y="3074734"/>
                </a:cubicBezTo>
                <a:cubicBezTo>
                  <a:pt x="642938" y="3075735"/>
                  <a:pt x="639394" y="3076369"/>
                  <a:pt x="635700" y="3076739"/>
                </a:cubicBezTo>
                <a:cubicBezTo>
                  <a:pt x="632097" y="3076874"/>
                  <a:pt x="628494" y="3077010"/>
                  <a:pt x="624891" y="3077145"/>
                </a:cubicBezTo>
                <a:lnTo>
                  <a:pt x="614671" y="3073567"/>
                </a:lnTo>
                <a:cubicBezTo>
                  <a:pt x="603428" y="3072991"/>
                  <a:pt x="568522" y="3074251"/>
                  <a:pt x="557430" y="3073687"/>
                </a:cubicBezTo>
                <a:lnTo>
                  <a:pt x="557338" y="3073252"/>
                </a:lnTo>
                <a:cubicBezTo>
                  <a:pt x="554424" y="3072272"/>
                  <a:pt x="546805" y="3070825"/>
                  <a:pt x="539949" y="3067812"/>
                </a:cubicBezTo>
                <a:cubicBezTo>
                  <a:pt x="528878" y="3064560"/>
                  <a:pt x="503526" y="3056658"/>
                  <a:pt x="490911" y="3053742"/>
                </a:cubicBezTo>
                <a:lnTo>
                  <a:pt x="468269" y="3040300"/>
                </a:lnTo>
                <a:lnTo>
                  <a:pt x="446284" y="3044010"/>
                </a:lnTo>
                <a:cubicBezTo>
                  <a:pt x="429421" y="3045653"/>
                  <a:pt x="428304" y="3040351"/>
                  <a:pt x="407700" y="3036255"/>
                </a:cubicBezTo>
                <a:cubicBezTo>
                  <a:pt x="397569" y="3038433"/>
                  <a:pt x="390857" y="3046536"/>
                  <a:pt x="384835" y="3043282"/>
                </a:cubicBezTo>
                <a:cubicBezTo>
                  <a:pt x="363540" y="3042472"/>
                  <a:pt x="346002" y="3026895"/>
                  <a:pt x="323041" y="3023486"/>
                </a:cubicBezTo>
                <a:cubicBezTo>
                  <a:pt x="296255" y="3024819"/>
                  <a:pt x="286207" y="3016076"/>
                  <a:pt x="261659" y="3012466"/>
                </a:cubicBezTo>
                <a:cubicBezTo>
                  <a:pt x="237343" y="3017165"/>
                  <a:pt x="246269" y="3004370"/>
                  <a:pt x="234593" y="3000196"/>
                </a:cubicBezTo>
                <a:lnTo>
                  <a:pt x="231087" y="2999548"/>
                </a:lnTo>
                <a:lnTo>
                  <a:pt x="182124" y="3000760"/>
                </a:lnTo>
                <a:cubicBezTo>
                  <a:pt x="176172" y="2995322"/>
                  <a:pt x="146296" y="3000490"/>
                  <a:pt x="150781" y="2990775"/>
                </a:cubicBezTo>
                <a:cubicBezTo>
                  <a:pt x="135014" y="2988838"/>
                  <a:pt x="99403" y="2989342"/>
                  <a:pt x="87521" y="2989133"/>
                </a:cubicBezTo>
                <a:cubicBezTo>
                  <a:pt x="84843" y="2989261"/>
                  <a:pt x="82166" y="2989390"/>
                  <a:pt x="79487" y="2989518"/>
                </a:cubicBezTo>
                <a:lnTo>
                  <a:pt x="77079" y="2990682"/>
                </a:lnTo>
                <a:cubicBezTo>
                  <a:pt x="74554" y="2991354"/>
                  <a:pt x="71035" y="2991559"/>
                  <a:pt x="65291" y="2990716"/>
                </a:cubicBezTo>
                <a:cubicBezTo>
                  <a:pt x="64857" y="2990584"/>
                  <a:pt x="64422" y="2990453"/>
                  <a:pt x="63989" y="2990321"/>
                </a:cubicBezTo>
                <a:cubicBezTo>
                  <a:pt x="62342" y="2990669"/>
                  <a:pt x="50523" y="2991267"/>
                  <a:pt x="36658" y="2991762"/>
                </a:cubicBezTo>
                <a:lnTo>
                  <a:pt x="0" y="2992525"/>
                </a:lnTo>
                <a:close/>
              </a:path>
            </a:pathLst>
          </a:cu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4D1723D-6127-4D3A-43C1-E8FF46CE0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8985" y="3855402"/>
            <a:ext cx="5949297" cy="3130303"/>
          </a:xfr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r>
              <a:rPr lang="nl-NL" sz="2000" b="1" dirty="0">
                <a:solidFill>
                  <a:srgbClr val="1987CB"/>
                </a:solidFill>
                <a:latin typeface="Oswald "/>
                <a:cs typeface="Calibri Light"/>
              </a:rPr>
              <a:t>NIVEAU 2</a:t>
            </a:r>
          </a:p>
          <a:p>
            <a:pPr marL="0" indent="0">
              <a:buNone/>
            </a:pPr>
            <a:r>
              <a:rPr lang="nl-NL" sz="2000" dirty="0">
                <a:latin typeface="Arial"/>
                <a:cs typeface="Arial"/>
              </a:rPr>
              <a:t>Gastheer/vrouw (bol en </a:t>
            </a:r>
            <a:r>
              <a:rPr lang="nl-NL" sz="2000" dirty="0" err="1">
                <a:latin typeface="Arial"/>
                <a:cs typeface="Arial"/>
              </a:rPr>
              <a:t>bbl</a:t>
            </a:r>
            <a:r>
              <a:rPr lang="nl-NL" sz="2000" dirty="0">
                <a:latin typeface="Arial"/>
                <a:cs typeface="Arial"/>
              </a:rPr>
              <a:t>)</a:t>
            </a:r>
          </a:p>
          <a:p>
            <a:pPr marL="0" indent="0">
              <a:buNone/>
            </a:pPr>
            <a:r>
              <a:rPr lang="nl-NL" sz="2000" dirty="0">
                <a:latin typeface="Arial"/>
                <a:cs typeface="Arial"/>
              </a:rPr>
              <a:t>Kok (bol en </a:t>
            </a:r>
            <a:r>
              <a:rPr lang="nl-NL" sz="2000" dirty="0" err="1">
                <a:latin typeface="Arial"/>
                <a:cs typeface="Arial"/>
              </a:rPr>
              <a:t>bbl</a:t>
            </a:r>
            <a:r>
              <a:rPr lang="nl-NL" sz="2000" dirty="0">
                <a:latin typeface="Arial"/>
                <a:cs typeface="Arial"/>
              </a:rPr>
              <a:t>)</a:t>
            </a:r>
          </a:p>
          <a:p>
            <a:pPr marL="0" indent="0">
              <a:buNone/>
            </a:pPr>
            <a:r>
              <a:rPr lang="nl-NL" sz="2000" dirty="0">
                <a:latin typeface="Arial"/>
                <a:cs typeface="Arial"/>
              </a:rPr>
              <a:t> </a:t>
            </a:r>
          </a:p>
          <a:p>
            <a:r>
              <a:rPr lang="nl-NL" sz="2000" b="1" dirty="0">
                <a:solidFill>
                  <a:srgbClr val="1987CB"/>
                </a:solidFill>
                <a:latin typeface="Oswald "/>
                <a:cs typeface="Calibri Light"/>
              </a:rPr>
              <a:t>NIVEAU 3</a:t>
            </a:r>
          </a:p>
          <a:p>
            <a:pPr marL="0" indent="0">
              <a:buNone/>
            </a:pPr>
            <a:r>
              <a:rPr lang="nl-NL" sz="2000" dirty="0">
                <a:latin typeface="Arial"/>
                <a:cs typeface="Arial"/>
              </a:rPr>
              <a:t>Zelfstandig werkend kok (bol en </a:t>
            </a:r>
            <a:r>
              <a:rPr lang="nl-NL" sz="2000" dirty="0" err="1">
                <a:latin typeface="Arial"/>
                <a:cs typeface="Arial"/>
              </a:rPr>
              <a:t>bbl</a:t>
            </a:r>
            <a:r>
              <a:rPr lang="nl-NL" sz="2000" dirty="0">
                <a:latin typeface="Arial"/>
                <a:cs typeface="Arial"/>
              </a:rPr>
              <a:t>)</a:t>
            </a:r>
          </a:p>
          <a:p>
            <a:pPr marL="0" indent="0">
              <a:buNone/>
            </a:pPr>
            <a:r>
              <a:rPr lang="nl-NL" sz="2000" dirty="0">
                <a:latin typeface="Arial"/>
                <a:cs typeface="Arial"/>
              </a:rPr>
              <a:t>Zelfstandig werkend gastheer/vrouw (bol en </a:t>
            </a:r>
            <a:r>
              <a:rPr lang="nl-NL" sz="2000" dirty="0" err="1">
                <a:latin typeface="Arial"/>
                <a:cs typeface="Arial"/>
              </a:rPr>
              <a:t>bbl</a:t>
            </a:r>
            <a:r>
              <a:rPr lang="nl-NL" sz="2000" dirty="0">
                <a:latin typeface="Arial"/>
                <a:cs typeface="Arial"/>
              </a:rPr>
              <a:t>)</a:t>
            </a:r>
          </a:p>
          <a:p>
            <a:endParaRPr lang="nl-NL" sz="2000" b="1" dirty="0">
              <a:latin typeface="Oswald "/>
              <a:cs typeface="Calibri Light"/>
            </a:endParaRPr>
          </a:p>
          <a:p>
            <a:r>
              <a:rPr lang="nl-NL" sz="2000" b="1" dirty="0">
                <a:solidFill>
                  <a:srgbClr val="1987CB"/>
                </a:solidFill>
                <a:latin typeface="Oswald "/>
                <a:cs typeface="Calibri Light"/>
              </a:rPr>
              <a:t>NIVEAU 4</a:t>
            </a:r>
          </a:p>
          <a:p>
            <a:pPr marL="0" indent="0">
              <a:buNone/>
            </a:pPr>
            <a:r>
              <a:rPr lang="nl-NL" sz="2000" dirty="0">
                <a:latin typeface="Arial"/>
                <a:cs typeface="Arial"/>
              </a:rPr>
              <a:t>Manager / ondernemer horeca (bol</a:t>
            </a:r>
          </a:p>
          <a:p>
            <a:pPr marL="0" indent="0">
              <a:buNone/>
            </a:pPr>
            <a:r>
              <a:rPr lang="nl-NL" sz="2000" dirty="0">
                <a:latin typeface="Arial"/>
                <a:cs typeface="Arial"/>
              </a:rPr>
              <a:t>Meewerkend horeca ondernemer (bol)</a:t>
            </a:r>
          </a:p>
          <a:p>
            <a:pPr marL="0" indent="0">
              <a:buNone/>
            </a:pPr>
            <a:endParaRPr lang="nl-NL" sz="2000" i="1" dirty="0">
              <a:latin typeface="Arial"/>
              <a:cs typeface="Arial"/>
            </a:endParaRPr>
          </a:p>
          <a:p>
            <a:pPr marL="0" indent="0">
              <a:buNone/>
            </a:pP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1531496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34D85B6A-FF18-4EFD-BD23-77FDE89EC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"/>
            <a:ext cx="12188952" cy="6857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8AAB596-4870-4D7C-9F51-06F1F7367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12191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82DCD4-D4C7-EE54-DEB7-15817D553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912" y="3651159"/>
            <a:ext cx="4401880" cy="2525803"/>
          </a:xfrm>
        </p:spPr>
        <p:txBody>
          <a:bodyPr>
            <a:normAutofit/>
          </a:bodyPr>
          <a:lstStyle/>
          <a:p>
            <a:pPr algn="ctr"/>
            <a:r>
              <a:rPr lang="nl-NL" sz="4000" b="1" dirty="0">
                <a:solidFill>
                  <a:srgbClr val="1987CB"/>
                </a:solidFill>
                <a:latin typeface="Oswald "/>
                <a:cs typeface="Calibri Light"/>
              </a:rPr>
              <a:t>TOERISME EN</a:t>
            </a:r>
            <a:br>
              <a:rPr lang="nl-NL" sz="4000" b="1" dirty="0">
                <a:solidFill>
                  <a:srgbClr val="1987CB"/>
                </a:solidFill>
                <a:latin typeface="Oswald "/>
                <a:cs typeface="Calibri Light"/>
              </a:rPr>
            </a:br>
            <a:r>
              <a:rPr lang="nl-NL" sz="4000" b="1" dirty="0">
                <a:solidFill>
                  <a:srgbClr val="1987CB"/>
                </a:solidFill>
                <a:latin typeface="Oswald "/>
                <a:cs typeface="Calibri Light"/>
              </a:rPr>
              <a:t>RECREATIE</a:t>
            </a:r>
            <a:endParaRPr lang="nl-NL" sz="4000" b="1" dirty="0">
              <a:solidFill>
                <a:srgbClr val="1987CB"/>
              </a:solidFill>
              <a:latin typeface="Oswald "/>
            </a:endParaRPr>
          </a:p>
        </p:txBody>
      </p:sp>
      <p:pic>
        <p:nvPicPr>
          <p:cNvPr id="7" name="Afbeelding 6" descr="Afbeelding met persoon, buitenshuis, boom, atletiekwedstrijd&#10;&#10;Automatisch gegenereerde beschrijving">
            <a:extLst>
              <a:ext uri="{FF2B5EF4-FFF2-40B4-BE49-F238E27FC236}">
                <a16:creationId xmlns:a16="http://schemas.microsoft.com/office/drawing/2014/main" id="{081ED02B-694C-314F-6458-7A0004DBBE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3" r="-3" b="28211"/>
          <a:stretch/>
        </p:blipFill>
        <p:spPr>
          <a:xfrm>
            <a:off x="1" y="10"/>
            <a:ext cx="4048364" cy="3385728"/>
          </a:xfrm>
          <a:custGeom>
            <a:avLst/>
            <a:gdLst/>
            <a:ahLst/>
            <a:cxnLst/>
            <a:rect l="l" t="t" r="r" b="b"/>
            <a:pathLst>
              <a:path w="4048364" h="3385738">
                <a:moveTo>
                  <a:pt x="0" y="0"/>
                </a:moveTo>
                <a:lnTo>
                  <a:pt x="4048364" y="0"/>
                </a:lnTo>
                <a:lnTo>
                  <a:pt x="4048364" y="3128862"/>
                </a:lnTo>
                <a:lnTo>
                  <a:pt x="4028354" y="3127605"/>
                </a:lnTo>
                <a:lnTo>
                  <a:pt x="4027052" y="3128074"/>
                </a:lnTo>
                <a:cubicBezTo>
                  <a:pt x="4021308" y="3129081"/>
                  <a:pt x="4017789" y="3128835"/>
                  <a:pt x="4015263" y="3128035"/>
                </a:cubicBezTo>
                <a:lnTo>
                  <a:pt x="4012855" y="3126647"/>
                </a:lnTo>
                <a:cubicBezTo>
                  <a:pt x="4010177" y="3126494"/>
                  <a:pt x="4007499" y="3126340"/>
                  <a:pt x="4004821" y="3126187"/>
                </a:cubicBezTo>
                <a:lnTo>
                  <a:pt x="3989141" y="3124118"/>
                </a:lnTo>
                <a:lnTo>
                  <a:pt x="3986071" y="3124823"/>
                </a:lnTo>
                <a:cubicBezTo>
                  <a:pt x="3978117" y="3124349"/>
                  <a:pt x="3970163" y="3123876"/>
                  <a:pt x="3962210" y="3123402"/>
                </a:cubicBezTo>
                <a:lnTo>
                  <a:pt x="3961815" y="3123900"/>
                </a:lnTo>
                <a:cubicBezTo>
                  <a:pt x="3960390" y="3124987"/>
                  <a:pt x="3958310" y="3125727"/>
                  <a:pt x="3954808" y="3125765"/>
                </a:cubicBezTo>
                <a:cubicBezTo>
                  <a:pt x="3959236" y="3133302"/>
                  <a:pt x="3952279" y="3128699"/>
                  <a:pt x="3941561" y="3128145"/>
                </a:cubicBezTo>
                <a:cubicBezTo>
                  <a:pt x="3946046" y="3139728"/>
                  <a:pt x="3916172" y="3133567"/>
                  <a:pt x="3910218" y="3140049"/>
                </a:cubicBezTo>
                <a:cubicBezTo>
                  <a:pt x="3902241" y="3139380"/>
                  <a:pt x="3893889" y="3138886"/>
                  <a:pt x="3885332" y="3138624"/>
                </a:cubicBezTo>
                <a:cubicBezTo>
                  <a:pt x="3883646" y="3138622"/>
                  <a:pt x="3881962" y="3138621"/>
                  <a:pt x="3880277" y="3138620"/>
                </a:cubicBezTo>
                <a:lnTo>
                  <a:pt x="3880157" y="3138737"/>
                </a:lnTo>
                <a:cubicBezTo>
                  <a:pt x="3879018" y="3138984"/>
                  <a:pt x="3877339" y="3139076"/>
                  <a:pt x="3874788" y="3138963"/>
                </a:cubicBezTo>
                <a:cubicBezTo>
                  <a:pt x="3873545" y="3138846"/>
                  <a:pt x="3872302" y="3138728"/>
                  <a:pt x="3871060" y="3138611"/>
                </a:cubicBezTo>
                <a:cubicBezTo>
                  <a:pt x="3867792" y="3138609"/>
                  <a:pt x="3864523" y="3138606"/>
                  <a:pt x="3861255" y="3138604"/>
                </a:cubicBezTo>
                <a:lnTo>
                  <a:pt x="3857750" y="3139376"/>
                </a:lnTo>
                <a:cubicBezTo>
                  <a:pt x="3846075" y="3144353"/>
                  <a:pt x="3854999" y="3159606"/>
                  <a:pt x="3830684" y="3154005"/>
                </a:cubicBezTo>
                <a:cubicBezTo>
                  <a:pt x="3806135" y="3158310"/>
                  <a:pt x="3796087" y="3168731"/>
                  <a:pt x="3769301" y="3167144"/>
                </a:cubicBezTo>
                <a:cubicBezTo>
                  <a:pt x="3746341" y="3171207"/>
                  <a:pt x="3728802" y="3177834"/>
                  <a:pt x="3707507" y="3178801"/>
                </a:cubicBezTo>
                <a:cubicBezTo>
                  <a:pt x="3701485" y="3182680"/>
                  <a:pt x="3694773" y="3184962"/>
                  <a:pt x="3684642" y="3182365"/>
                </a:cubicBezTo>
                <a:cubicBezTo>
                  <a:pt x="3664039" y="3187250"/>
                  <a:pt x="3662921" y="3193571"/>
                  <a:pt x="3646059" y="3191612"/>
                </a:cubicBezTo>
                <a:cubicBezTo>
                  <a:pt x="3640580" y="3202449"/>
                  <a:pt x="3637332" y="3199208"/>
                  <a:pt x="3629738" y="3197639"/>
                </a:cubicBezTo>
                <a:cubicBezTo>
                  <a:pt x="3629422" y="3197624"/>
                  <a:pt x="3629107" y="3197610"/>
                  <a:pt x="3628792" y="3197595"/>
                </a:cubicBezTo>
                <a:lnTo>
                  <a:pt x="3628083" y="3199132"/>
                </a:lnTo>
                <a:lnTo>
                  <a:pt x="3625096" y="3200289"/>
                </a:lnTo>
                <a:lnTo>
                  <a:pt x="3615459" y="3201481"/>
                </a:lnTo>
                <a:lnTo>
                  <a:pt x="3611591" y="3201604"/>
                </a:lnTo>
                <a:cubicBezTo>
                  <a:pt x="3609016" y="3201810"/>
                  <a:pt x="3607422" y="3202103"/>
                  <a:pt x="3606451" y="3202476"/>
                </a:cubicBezTo>
                <a:cubicBezTo>
                  <a:pt x="3606434" y="3202517"/>
                  <a:pt x="3606416" y="3202558"/>
                  <a:pt x="3606400" y="3202600"/>
                </a:cubicBezTo>
                <a:lnTo>
                  <a:pt x="3601432" y="3203215"/>
                </a:lnTo>
                <a:cubicBezTo>
                  <a:pt x="3592873" y="3204015"/>
                  <a:pt x="3584373" y="3204569"/>
                  <a:pt x="3576144" y="3204914"/>
                </a:cubicBezTo>
                <a:cubicBezTo>
                  <a:pt x="3574128" y="3211763"/>
                  <a:pt x="3541136" y="3209599"/>
                  <a:pt x="3552393" y="3219987"/>
                </a:cubicBezTo>
                <a:cubicBezTo>
                  <a:pt x="3541534" y="3220777"/>
                  <a:pt x="3531979" y="3217280"/>
                  <a:pt x="3540787" y="3223856"/>
                </a:cubicBezTo>
                <a:cubicBezTo>
                  <a:pt x="3537368" y="3224320"/>
                  <a:pt x="3535763" y="3225273"/>
                  <a:pt x="3535004" y="3226474"/>
                </a:cubicBezTo>
                <a:lnTo>
                  <a:pt x="3534913" y="3226993"/>
                </a:lnTo>
                <a:lnTo>
                  <a:pt x="3510631" y="3228569"/>
                </a:lnTo>
                <a:lnTo>
                  <a:pt x="3508032" y="3229611"/>
                </a:lnTo>
                <a:cubicBezTo>
                  <a:pt x="3502489" y="3229598"/>
                  <a:pt x="3496946" y="3217293"/>
                  <a:pt x="3491403" y="3217280"/>
                </a:cubicBezTo>
                <a:lnTo>
                  <a:pt x="3483240" y="3230123"/>
                </a:lnTo>
                <a:lnTo>
                  <a:pt x="3480053" y="3229107"/>
                </a:lnTo>
                <a:cubicBezTo>
                  <a:pt x="3477098" y="3228661"/>
                  <a:pt x="3473497" y="3228859"/>
                  <a:pt x="3468451" y="3230512"/>
                </a:cubicBezTo>
                <a:lnTo>
                  <a:pt x="3467451" y="3231115"/>
                </a:lnTo>
                <a:cubicBezTo>
                  <a:pt x="3463724" y="3230736"/>
                  <a:pt x="3465319" y="3225693"/>
                  <a:pt x="3446095" y="3228240"/>
                </a:cubicBezTo>
                <a:cubicBezTo>
                  <a:pt x="3420782" y="3241826"/>
                  <a:pt x="3385281" y="3239224"/>
                  <a:pt x="3352101" y="3246398"/>
                </a:cubicBezTo>
                <a:cubicBezTo>
                  <a:pt x="3308926" y="3245374"/>
                  <a:pt x="3300141" y="3236748"/>
                  <a:pt x="3271822" y="3247544"/>
                </a:cubicBezTo>
                <a:cubicBezTo>
                  <a:pt x="3258345" y="3251268"/>
                  <a:pt x="3238074" y="3249030"/>
                  <a:pt x="3203831" y="3257844"/>
                </a:cubicBezTo>
                <a:cubicBezTo>
                  <a:pt x="3171582" y="3264392"/>
                  <a:pt x="3141884" y="3266922"/>
                  <a:pt x="3112954" y="3273149"/>
                </a:cubicBezTo>
                <a:cubicBezTo>
                  <a:pt x="3078476" y="3279234"/>
                  <a:pt x="3086597" y="3279502"/>
                  <a:pt x="3066210" y="3283409"/>
                </a:cubicBezTo>
                <a:cubicBezTo>
                  <a:pt x="3062644" y="3284830"/>
                  <a:pt x="3028337" y="3292032"/>
                  <a:pt x="3025254" y="3293851"/>
                </a:cubicBezTo>
                <a:cubicBezTo>
                  <a:pt x="3006685" y="3298201"/>
                  <a:pt x="2983512" y="3305242"/>
                  <a:pt x="2954798" y="3309512"/>
                </a:cubicBezTo>
                <a:cubicBezTo>
                  <a:pt x="2932037" y="3306567"/>
                  <a:pt x="2909137" y="3323699"/>
                  <a:pt x="2880670" y="3319465"/>
                </a:cubicBezTo>
                <a:cubicBezTo>
                  <a:pt x="2870569" y="3318853"/>
                  <a:pt x="2841559" y="3322739"/>
                  <a:pt x="2837450" y="3326994"/>
                </a:cubicBezTo>
                <a:cubicBezTo>
                  <a:pt x="2831684" y="3328529"/>
                  <a:pt x="2824114" y="3328158"/>
                  <a:pt x="2822806" y="3332324"/>
                </a:cubicBezTo>
                <a:cubicBezTo>
                  <a:pt x="2819977" y="3337498"/>
                  <a:pt x="2796022" y="3333071"/>
                  <a:pt x="2801164" y="3338109"/>
                </a:cubicBezTo>
                <a:cubicBezTo>
                  <a:pt x="2784223" y="3335142"/>
                  <a:pt x="2776048" y="3346261"/>
                  <a:pt x="2764344" y="3350228"/>
                </a:cubicBezTo>
                <a:cubicBezTo>
                  <a:pt x="2757478" y="3348562"/>
                  <a:pt x="2751292" y="3350631"/>
                  <a:pt x="2743431" y="3353702"/>
                </a:cubicBezTo>
                <a:lnTo>
                  <a:pt x="2732627" y="3357764"/>
                </a:lnTo>
                <a:cubicBezTo>
                  <a:pt x="2730974" y="3357887"/>
                  <a:pt x="2729319" y="3358011"/>
                  <a:pt x="2727665" y="3358134"/>
                </a:cubicBezTo>
                <a:cubicBezTo>
                  <a:pt x="2718835" y="3359036"/>
                  <a:pt x="2689731" y="3362522"/>
                  <a:pt x="2679642" y="3363177"/>
                </a:cubicBezTo>
                <a:lnTo>
                  <a:pt x="2667138" y="3362068"/>
                </a:lnTo>
                <a:cubicBezTo>
                  <a:pt x="2663221" y="3362857"/>
                  <a:pt x="2659468" y="3367183"/>
                  <a:pt x="2656143" y="3367913"/>
                </a:cubicBezTo>
                <a:lnTo>
                  <a:pt x="2647194" y="3366448"/>
                </a:lnTo>
                <a:cubicBezTo>
                  <a:pt x="2648133" y="3370674"/>
                  <a:pt x="2637589" y="3367195"/>
                  <a:pt x="2629621" y="3367085"/>
                </a:cubicBezTo>
                <a:cubicBezTo>
                  <a:pt x="2613302" y="3367205"/>
                  <a:pt x="2596982" y="3367324"/>
                  <a:pt x="2580663" y="3367443"/>
                </a:cubicBezTo>
                <a:lnTo>
                  <a:pt x="2550440" y="3369943"/>
                </a:lnTo>
                <a:lnTo>
                  <a:pt x="2541181" y="3368444"/>
                </a:lnTo>
                <a:cubicBezTo>
                  <a:pt x="2521017" y="3368085"/>
                  <a:pt x="2498723" y="3374020"/>
                  <a:pt x="2484405" y="3369178"/>
                </a:cubicBezTo>
                <a:cubicBezTo>
                  <a:pt x="2478585" y="3368607"/>
                  <a:pt x="2473319" y="3368738"/>
                  <a:pt x="2468424" y="3369303"/>
                </a:cubicBezTo>
                <a:lnTo>
                  <a:pt x="2455357" y="3371902"/>
                </a:lnTo>
                <a:lnTo>
                  <a:pt x="2429477" y="3378972"/>
                </a:lnTo>
                <a:cubicBezTo>
                  <a:pt x="2428170" y="3366751"/>
                  <a:pt x="2368370" y="3383654"/>
                  <a:pt x="2374910" y="3372826"/>
                </a:cubicBezTo>
                <a:cubicBezTo>
                  <a:pt x="2351003" y="3375026"/>
                  <a:pt x="2328875" y="3353198"/>
                  <a:pt x="2305825" y="3364960"/>
                </a:cubicBezTo>
                <a:cubicBezTo>
                  <a:pt x="2269964" y="3363999"/>
                  <a:pt x="2218889" y="3367921"/>
                  <a:pt x="2183980" y="3367060"/>
                </a:cubicBezTo>
                <a:cubicBezTo>
                  <a:pt x="2190418" y="3372011"/>
                  <a:pt x="2159099" y="3370877"/>
                  <a:pt x="2155235" y="3370737"/>
                </a:cubicBezTo>
                <a:cubicBezTo>
                  <a:pt x="2131791" y="3368260"/>
                  <a:pt x="2111535" y="3369043"/>
                  <a:pt x="2071012" y="3365882"/>
                </a:cubicBezTo>
                <a:cubicBezTo>
                  <a:pt x="2035156" y="3367426"/>
                  <a:pt x="2003987" y="3359257"/>
                  <a:pt x="1970953" y="3368185"/>
                </a:cubicBezTo>
                <a:cubicBezTo>
                  <a:pt x="1968713" y="3366515"/>
                  <a:pt x="1965947" y="3365226"/>
                  <a:pt x="1962822" y="3364213"/>
                </a:cubicBezTo>
                <a:lnTo>
                  <a:pt x="1953120" y="3362020"/>
                </a:lnTo>
                <a:lnTo>
                  <a:pt x="1951768" y="3362436"/>
                </a:lnTo>
                <a:cubicBezTo>
                  <a:pt x="1945920" y="3363208"/>
                  <a:pt x="1942436" y="3362820"/>
                  <a:pt x="1940004" y="3361921"/>
                </a:cubicBezTo>
                <a:lnTo>
                  <a:pt x="1937753" y="3360440"/>
                </a:lnTo>
                <a:cubicBezTo>
                  <a:pt x="1935095" y="3360180"/>
                  <a:pt x="1932438" y="3359919"/>
                  <a:pt x="1929780" y="3359659"/>
                </a:cubicBezTo>
                <a:lnTo>
                  <a:pt x="1887540" y="3355160"/>
                </a:lnTo>
                <a:lnTo>
                  <a:pt x="1887093" y="3355641"/>
                </a:lnTo>
                <a:cubicBezTo>
                  <a:pt x="1885548" y="3356665"/>
                  <a:pt x="1883390" y="3357319"/>
                  <a:pt x="1879887" y="3357216"/>
                </a:cubicBezTo>
                <a:cubicBezTo>
                  <a:pt x="1883470" y="3364909"/>
                  <a:pt x="1877035" y="3360039"/>
                  <a:pt x="1866395" y="3359055"/>
                </a:cubicBezTo>
                <a:cubicBezTo>
                  <a:pt x="1869584" y="3370783"/>
                  <a:pt x="1840440" y="3363434"/>
                  <a:pt x="1833771" y="3369655"/>
                </a:cubicBezTo>
                <a:cubicBezTo>
                  <a:pt x="1825883" y="3368668"/>
                  <a:pt x="1817596" y="3367837"/>
                  <a:pt x="1809081" y="3367230"/>
                </a:cubicBezTo>
                <a:cubicBezTo>
                  <a:pt x="1807399" y="3367161"/>
                  <a:pt x="1805718" y="3367091"/>
                  <a:pt x="1804036" y="3367022"/>
                </a:cubicBezTo>
                <a:cubicBezTo>
                  <a:pt x="1803991" y="3367059"/>
                  <a:pt x="1803946" y="3367097"/>
                  <a:pt x="1803901" y="3367134"/>
                </a:cubicBezTo>
                <a:cubicBezTo>
                  <a:pt x="1802735" y="3367334"/>
                  <a:pt x="1801050" y="3367359"/>
                  <a:pt x="1798514" y="3367143"/>
                </a:cubicBezTo>
                <a:lnTo>
                  <a:pt x="1794832" y="3366642"/>
                </a:lnTo>
                <a:cubicBezTo>
                  <a:pt x="1791569" y="3366507"/>
                  <a:pt x="1788305" y="3366373"/>
                  <a:pt x="1785042" y="3366238"/>
                </a:cubicBezTo>
                <a:lnTo>
                  <a:pt x="1781456" y="3366865"/>
                </a:lnTo>
                <a:lnTo>
                  <a:pt x="1779723" y="3368220"/>
                </a:lnTo>
                <a:cubicBezTo>
                  <a:pt x="1779440" y="3368155"/>
                  <a:pt x="1779156" y="3368091"/>
                  <a:pt x="1778873" y="3368027"/>
                </a:cubicBezTo>
                <a:cubicBezTo>
                  <a:pt x="1772915" y="3365312"/>
                  <a:pt x="1772165" y="3361694"/>
                  <a:pt x="1759487" y="3371174"/>
                </a:cubicBezTo>
                <a:cubicBezTo>
                  <a:pt x="1745189" y="3366602"/>
                  <a:pt x="1739727" y="3372462"/>
                  <a:pt x="1717161" y="3373831"/>
                </a:cubicBezTo>
                <a:cubicBezTo>
                  <a:pt x="1709564" y="3369729"/>
                  <a:pt x="1701729" y="3370835"/>
                  <a:pt x="1693416" y="3373577"/>
                </a:cubicBezTo>
                <a:cubicBezTo>
                  <a:pt x="1672951" y="3371092"/>
                  <a:pt x="1652013" y="3374616"/>
                  <a:pt x="1627833" y="3374823"/>
                </a:cubicBezTo>
                <a:lnTo>
                  <a:pt x="1562462" y="3384313"/>
                </a:lnTo>
                <a:lnTo>
                  <a:pt x="1500041" y="3383500"/>
                </a:lnTo>
                <a:cubicBezTo>
                  <a:pt x="1492272" y="3381880"/>
                  <a:pt x="1484857" y="3380071"/>
                  <a:pt x="1477912" y="3378156"/>
                </a:cubicBezTo>
                <a:cubicBezTo>
                  <a:pt x="1467843" y="3383396"/>
                  <a:pt x="1444391" y="3372727"/>
                  <a:pt x="1440452" y="3384511"/>
                </a:cubicBezTo>
                <a:cubicBezTo>
                  <a:pt x="1430880" y="3382266"/>
                  <a:pt x="1427637" y="3376755"/>
                  <a:pt x="1426476" y="3384665"/>
                </a:cubicBezTo>
                <a:cubicBezTo>
                  <a:pt x="1423197" y="3384140"/>
                  <a:pt x="1420743" y="3384515"/>
                  <a:pt x="1418659" y="3385325"/>
                </a:cubicBezTo>
                <a:lnTo>
                  <a:pt x="1417944" y="3385738"/>
                </a:lnTo>
                <a:lnTo>
                  <a:pt x="1396764" y="3380560"/>
                </a:lnTo>
                <a:cubicBezTo>
                  <a:pt x="1395649" y="3380621"/>
                  <a:pt x="1394534" y="3380681"/>
                  <a:pt x="1393418" y="3380742"/>
                </a:cubicBezTo>
                <a:lnTo>
                  <a:pt x="1380294" y="3376255"/>
                </a:lnTo>
                <a:lnTo>
                  <a:pt x="1351459" y="3367829"/>
                </a:lnTo>
                <a:cubicBezTo>
                  <a:pt x="1349081" y="3366466"/>
                  <a:pt x="1319507" y="3359407"/>
                  <a:pt x="1318363" y="3357511"/>
                </a:cubicBezTo>
                <a:cubicBezTo>
                  <a:pt x="1281509" y="3362193"/>
                  <a:pt x="1312014" y="3347744"/>
                  <a:pt x="1276860" y="3344906"/>
                </a:cubicBezTo>
                <a:cubicBezTo>
                  <a:pt x="1253785" y="3356533"/>
                  <a:pt x="1256695" y="3340712"/>
                  <a:pt x="1204286" y="3337488"/>
                </a:cubicBezTo>
                <a:cubicBezTo>
                  <a:pt x="1177346" y="3330862"/>
                  <a:pt x="1162856" y="3334854"/>
                  <a:pt x="1123710" y="3321651"/>
                </a:cubicBezTo>
                <a:cubicBezTo>
                  <a:pt x="1085454" y="3316709"/>
                  <a:pt x="1005363" y="3310335"/>
                  <a:pt x="974748" y="3307837"/>
                </a:cubicBezTo>
                <a:cubicBezTo>
                  <a:pt x="945739" y="3316478"/>
                  <a:pt x="964147" y="3307413"/>
                  <a:pt x="940014" y="3306660"/>
                </a:cubicBezTo>
                <a:cubicBezTo>
                  <a:pt x="952701" y="3296927"/>
                  <a:pt x="908686" y="3309051"/>
                  <a:pt x="914712" y="3297017"/>
                </a:cubicBezTo>
                <a:cubicBezTo>
                  <a:pt x="910130" y="3297260"/>
                  <a:pt x="905499" y="3297876"/>
                  <a:pt x="900809" y="3298584"/>
                </a:cubicBezTo>
                <a:cubicBezTo>
                  <a:pt x="899990" y="3298705"/>
                  <a:pt x="899172" y="3298828"/>
                  <a:pt x="898353" y="3298949"/>
                </a:cubicBezTo>
                <a:lnTo>
                  <a:pt x="889782" y="3298355"/>
                </a:lnTo>
                <a:lnTo>
                  <a:pt x="885796" y="3300754"/>
                </a:lnTo>
                <a:lnTo>
                  <a:pt x="871773" y="3301699"/>
                </a:lnTo>
                <a:cubicBezTo>
                  <a:pt x="866761" y="3301657"/>
                  <a:pt x="861656" y="3301147"/>
                  <a:pt x="856438" y="3299888"/>
                </a:cubicBezTo>
                <a:cubicBezTo>
                  <a:pt x="842058" y="3291303"/>
                  <a:pt x="802729" y="3299624"/>
                  <a:pt x="785420" y="3288419"/>
                </a:cubicBezTo>
                <a:cubicBezTo>
                  <a:pt x="778178" y="3285195"/>
                  <a:pt x="750397" y="3280699"/>
                  <a:pt x="741879" y="3283188"/>
                </a:cubicBezTo>
                <a:cubicBezTo>
                  <a:pt x="735414" y="3282940"/>
                  <a:pt x="729876" y="3280596"/>
                  <a:pt x="723686" y="3283763"/>
                </a:cubicBezTo>
                <a:cubicBezTo>
                  <a:pt x="715044" y="3287372"/>
                  <a:pt x="701553" y="3277214"/>
                  <a:pt x="699393" y="3282843"/>
                </a:cubicBezTo>
                <a:cubicBezTo>
                  <a:pt x="672713" y="3280073"/>
                  <a:pt x="587034" y="3269505"/>
                  <a:pt x="563609" y="3267140"/>
                </a:cubicBezTo>
                <a:cubicBezTo>
                  <a:pt x="562182" y="3267737"/>
                  <a:pt x="560575" y="3268245"/>
                  <a:pt x="558841" y="3268647"/>
                </a:cubicBezTo>
                <a:cubicBezTo>
                  <a:pt x="548753" y="3270983"/>
                  <a:pt x="536540" y="3269324"/>
                  <a:pt x="531566" y="3264943"/>
                </a:cubicBezTo>
                <a:cubicBezTo>
                  <a:pt x="504471" y="3249476"/>
                  <a:pt x="472712" y="3245273"/>
                  <a:pt x="444697" y="3238795"/>
                </a:cubicBezTo>
                <a:cubicBezTo>
                  <a:pt x="412178" y="3232635"/>
                  <a:pt x="425904" y="3247936"/>
                  <a:pt x="391157" y="3231917"/>
                </a:cubicBezTo>
                <a:cubicBezTo>
                  <a:pt x="383742" y="3235456"/>
                  <a:pt x="378300" y="3234891"/>
                  <a:pt x="370757" y="3231601"/>
                </a:cubicBezTo>
                <a:cubicBezTo>
                  <a:pt x="354739" y="3228921"/>
                  <a:pt x="348695" y="3239635"/>
                  <a:pt x="336665" y="3230937"/>
                </a:cubicBezTo>
                <a:cubicBezTo>
                  <a:pt x="335690" y="3237020"/>
                  <a:pt x="304301" y="3228709"/>
                  <a:pt x="307742" y="3235671"/>
                </a:cubicBezTo>
                <a:cubicBezTo>
                  <a:pt x="293579" y="3239310"/>
                  <a:pt x="294219" y="3230068"/>
                  <a:pt x="280601" y="3233044"/>
                </a:cubicBezTo>
                <a:cubicBezTo>
                  <a:pt x="268012" y="3232391"/>
                  <a:pt x="291593" y="3227968"/>
                  <a:pt x="278749" y="3225671"/>
                </a:cubicBezTo>
                <a:cubicBezTo>
                  <a:pt x="262467" y="3223907"/>
                  <a:pt x="269675" y="3213530"/>
                  <a:pt x="248269" y="3225056"/>
                </a:cubicBezTo>
                <a:cubicBezTo>
                  <a:pt x="233782" y="3219511"/>
                  <a:pt x="226442" y="3225015"/>
                  <a:pt x="201544" y="3224865"/>
                </a:cubicBezTo>
                <a:lnTo>
                  <a:pt x="194948" y="3222950"/>
                </a:lnTo>
                <a:lnTo>
                  <a:pt x="186529" y="3228320"/>
                </a:lnTo>
                <a:cubicBezTo>
                  <a:pt x="181850" y="3230472"/>
                  <a:pt x="176241" y="3231774"/>
                  <a:pt x="168765" y="3231015"/>
                </a:cubicBezTo>
                <a:cubicBezTo>
                  <a:pt x="124081" y="3216459"/>
                  <a:pt x="165980" y="3240734"/>
                  <a:pt x="91518" y="3231445"/>
                </a:cubicBezTo>
                <a:cubicBezTo>
                  <a:pt x="87975" y="3229296"/>
                  <a:pt x="77991" y="3230542"/>
                  <a:pt x="77943" y="3233140"/>
                </a:cubicBezTo>
                <a:cubicBezTo>
                  <a:pt x="73437" y="3232021"/>
                  <a:pt x="63858" y="3226368"/>
                  <a:pt x="61120" y="3230347"/>
                </a:cubicBezTo>
                <a:cubicBezTo>
                  <a:pt x="48916" y="3229750"/>
                  <a:pt x="37022" y="3228445"/>
                  <a:pt x="25722" y="3226477"/>
                </a:cubicBezTo>
                <a:lnTo>
                  <a:pt x="2781" y="3220829"/>
                </a:lnTo>
                <a:lnTo>
                  <a:pt x="0" y="3222232"/>
                </a:lnTo>
                <a:close/>
              </a:path>
            </a:pathLst>
          </a:custGeom>
        </p:spPr>
      </p:pic>
      <p:pic>
        <p:nvPicPr>
          <p:cNvPr id="5" name="Afbeelding 4" descr="Afbeelding met kleding, persoon, Menselijk gezicht, overdekt&#10;&#10;Automatisch gegenereerde beschrijving">
            <a:extLst>
              <a:ext uri="{FF2B5EF4-FFF2-40B4-BE49-F238E27FC236}">
                <a16:creationId xmlns:a16="http://schemas.microsoft.com/office/drawing/2014/main" id="{A92B4221-1954-7525-FDFE-C3B5B9DF23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3"/>
          <a:stretch/>
        </p:blipFill>
        <p:spPr>
          <a:xfrm>
            <a:off x="4048364" y="10"/>
            <a:ext cx="4047893" cy="3130303"/>
          </a:xfrm>
          <a:custGeom>
            <a:avLst/>
            <a:gdLst/>
            <a:ahLst/>
            <a:cxnLst/>
            <a:rect l="l" t="t" r="r" b="b"/>
            <a:pathLst>
              <a:path w="4047893" h="3130313">
                <a:moveTo>
                  <a:pt x="0" y="0"/>
                </a:moveTo>
                <a:lnTo>
                  <a:pt x="4047893" y="0"/>
                </a:lnTo>
                <a:lnTo>
                  <a:pt x="4047893" y="2992525"/>
                </a:lnTo>
                <a:lnTo>
                  <a:pt x="4044945" y="2992586"/>
                </a:lnTo>
                <a:cubicBezTo>
                  <a:pt x="4013007" y="2983988"/>
                  <a:pt x="4029496" y="3002088"/>
                  <a:pt x="3993923" y="2999580"/>
                </a:cubicBezTo>
                <a:cubicBezTo>
                  <a:pt x="3953690" y="2999973"/>
                  <a:pt x="3925732" y="2991464"/>
                  <a:pt x="3899257" y="2991280"/>
                </a:cubicBezTo>
                <a:cubicBezTo>
                  <a:pt x="3886826" y="2992016"/>
                  <a:pt x="3796118" y="2992410"/>
                  <a:pt x="3803589" y="2988457"/>
                </a:cubicBezTo>
                <a:cubicBezTo>
                  <a:pt x="3771479" y="2987956"/>
                  <a:pt x="3724459" y="2987111"/>
                  <a:pt x="3706605" y="2988270"/>
                </a:cubicBezTo>
                <a:cubicBezTo>
                  <a:pt x="3703225" y="2988426"/>
                  <a:pt x="3699845" y="2995259"/>
                  <a:pt x="3696464" y="2995413"/>
                </a:cubicBezTo>
                <a:cubicBezTo>
                  <a:pt x="3673602" y="2986686"/>
                  <a:pt x="3685958" y="2988536"/>
                  <a:pt x="3662169" y="2987908"/>
                </a:cubicBezTo>
                <a:cubicBezTo>
                  <a:pt x="3644316" y="2989346"/>
                  <a:pt x="3656616" y="2981280"/>
                  <a:pt x="3638764" y="2982720"/>
                </a:cubicBezTo>
                <a:cubicBezTo>
                  <a:pt x="3602893" y="3008058"/>
                  <a:pt x="3578600" y="2986261"/>
                  <a:pt x="3530424" y="2996502"/>
                </a:cubicBezTo>
                <a:lnTo>
                  <a:pt x="3456483" y="2997177"/>
                </a:lnTo>
                <a:cubicBezTo>
                  <a:pt x="3450083" y="2997047"/>
                  <a:pt x="3443320" y="2998716"/>
                  <a:pt x="3439236" y="2995748"/>
                </a:cubicBezTo>
                <a:cubicBezTo>
                  <a:pt x="3425274" y="2994993"/>
                  <a:pt x="3393296" y="2993247"/>
                  <a:pt x="3372711" y="2992647"/>
                </a:cubicBezTo>
                <a:cubicBezTo>
                  <a:pt x="3352114" y="2993339"/>
                  <a:pt x="3350044" y="2997183"/>
                  <a:pt x="3326457" y="2999562"/>
                </a:cubicBezTo>
                <a:cubicBezTo>
                  <a:pt x="3268010" y="2985834"/>
                  <a:pt x="3302346" y="3004193"/>
                  <a:pt x="3274937" y="3010764"/>
                </a:cubicBezTo>
                <a:lnTo>
                  <a:pt x="3247552" y="3008692"/>
                </a:lnTo>
                <a:cubicBezTo>
                  <a:pt x="3239494" y="3005937"/>
                  <a:pt x="3224032" y="3005163"/>
                  <a:pt x="3216589" y="3008563"/>
                </a:cubicBezTo>
                <a:cubicBezTo>
                  <a:pt x="3181100" y="3020067"/>
                  <a:pt x="3210475" y="3004709"/>
                  <a:pt x="3179493" y="3008658"/>
                </a:cubicBezTo>
                <a:lnTo>
                  <a:pt x="3149112" y="3020078"/>
                </a:lnTo>
                <a:cubicBezTo>
                  <a:pt x="3138430" y="3019544"/>
                  <a:pt x="3127747" y="3019009"/>
                  <a:pt x="3117065" y="3018475"/>
                </a:cubicBezTo>
                <a:cubicBezTo>
                  <a:pt x="3100309" y="3015895"/>
                  <a:pt x="3095375" y="3026139"/>
                  <a:pt x="3085852" y="3024583"/>
                </a:cubicBezTo>
                <a:cubicBezTo>
                  <a:pt x="3083205" y="3019193"/>
                  <a:pt x="3077928" y="3019162"/>
                  <a:pt x="3068056" y="3021444"/>
                </a:cubicBezTo>
                <a:cubicBezTo>
                  <a:pt x="3067547" y="3021351"/>
                  <a:pt x="3067037" y="3021259"/>
                  <a:pt x="3066528" y="3021166"/>
                </a:cubicBezTo>
                <a:lnTo>
                  <a:pt x="3051628" y="3025475"/>
                </a:lnTo>
                <a:cubicBezTo>
                  <a:pt x="3054335" y="3020346"/>
                  <a:pt x="3000640" y="3019856"/>
                  <a:pt x="3008147" y="3014221"/>
                </a:cubicBezTo>
                <a:cubicBezTo>
                  <a:pt x="2996636" y="3010443"/>
                  <a:pt x="2991707" y="3018195"/>
                  <a:pt x="2980324" y="3014998"/>
                </a:cubicBezTo>
                <a:cubicBezTo>
                  <a:pt x="2967759" y="3014889"/>
                  <a:pt x="2987908" y="3019812"/>
                  <a:pt x="2974105" y="3021060"/>
                </a:cubicBezTo>
                <a:lnTo>
                  <a:pt x="2898967" y="3017706"/>
                </a:lnTo>
                <a:cubicBezTo>
                  <a:pt x="2889133" y="3021187"/>
                  <a:pt x="2880975" y="3020246"/>
                  <a:pt x="2872906" y="3017913"/>
                </a:cubicBezTo>
                <a:cubicBezTo>
                  <a:pt x="2849600" y="3020012"/>
                  <a:pt x="2847396" y="3018756"/>
                  <a:pt x="2821030" y="3018570"/>
                </a:cubicBezTo>
                <a:cubicBezTo>
                  <a:pt x="2792862" y="3023488"/>
                  <a:pt x="2758404" y="3014645"/>
                  <a:pt x="2730230" y="3014478"/>
                </a:cubicBezTo>
                <a:cubicBezTo>
                  <a:pt x="2702955" y="3023440"/>
                  <a:pt x="2711231" y="3004407"/>
                  <a:pt x="2687628" y="3005991"/>
                </a:cubicBezTo>
                <a:cubicBezTo>
                  <a:pt x="2649605" y="3014731"/>
                  <a:pt x="2688189" y="2999782"/>
                  <a:pt x="2628951" y="3004830"/>
                </a:cubicBezTo>
                <a:cubicBezTo>
                  <a:pt x="2625663" y="3006155"/>
                  <a:pt x="2618407" y="3015266"/>
                  <a:pt x="2619087" y="3013614"/>
                </a:cubicBezTo>
                <a:cubicBezTo>
                  <a:pt x="2606112" y="3014782"/>
                  <a:pt x="2568093" y="2997243"/>
                  <a:pt x="2549635" y="2999983"/>
                </a:cubicBezTo>
                <a:cubicBezTo>
                  <a:pt x="2513091" y="2997030"/>
                  <a:pt x="2495971" y="3005531"/>
                  <a:pt x="2469604" y="3005376"/>
                </a:cubicBezTo>
                <a:cubicBezTo>
                  <a:pt x="2460397" y="2976697"/>
                  <a:pt x="2420737" y="2997007"/>
                  <a:pt x="2366760" y="2987305"/>
                </a:cubicBezTo>
                <a:lnTo>
                  <a:pt x="2184478" y="2961828"/>
                </a:lnTo>
                <a:cubicBezTo>
                  <a:pt x="2115036" y="2937464"/>
                  <a:pt x="2031972" y="2970268"/>
                  <a:pt x="1991474" y="2962283"/>
                </a:cubicBezTo>
                <a:cubicBezTo>
                  <a:pt x="1975906" y="2972633"/>
                  <a:pt x="1961170" y="2963900"/>
                  <a:pt x="1941495" y="2969250"/>
                </a:cubicBezTo>
                <a:cubicBezTo>
                  <a:pt x="1896970" y="2975048"/>
                  <a:pt x="1881450" y="2995138"/>
                  <a:pt x="1822493" y="2993245"/>
                </a:cubicBezTo>
                <a:cubicBezTo>
                  <a:pt x="1799752" y="2992680"/>
                  <a:pt x="1701905" y="3006271"/>
                  <a:pt x="1648275" y="3026984"/>
                </a:cubicBezTo>
                <a:cubicBezTo>
                  <a:pt x="1616403" y="3033006"/>
                  <a:pt x="1600867" y="3023480"/>
                  <a:pt x="1591543" y="3039507"/>
                </a:cubicBezTo>
                <a:cubicBezTo>
                  <a:pt x="1575633" y="3031550"/>
                  <a:pt x="1526767" y="3047631"/>
                  <a:pt x="1510786" y="3050338"/>
                </a:cubicBezTo>
                <a:cubicBezTo>
                  <a:pt x="1497175" y="3045578"/>
                  <a:pt x="1491407" y="3051196"/>
                  <a:pt x="1479840" y="3053327"/>
                </a:cubicBezTo>
                <a:cubicBezTo>
                  <a:pt x="1474089" y="3050164"/>
                  <a:pt x="1464204" y="3051201"/>
                  <a:pt x="1461357" y="3055733"/>
                </a:cubicBezTo>
                <a:cubicBezTo>
                  <a:pt x="1467349" y="3065105"/>
                  <a:pt x="1432334" y="3063173"/>
                  <a:pt x="1430609" y="3070139"/>
                </a:cubicBezTo>
                <a:cubicBezTo>
                  <a:pt x="1410809" y="3073257"/>
                  <a:pt x="1323018" y="3072123"/>
                  <a:pt x="1309663" y="3084181"/>
                </a:cubicBezTo>
                <a:cubicBezTo>
                  <a:pt x="1269914" y="3092768"/>
                  <a:pt x="1209429" y="3080588"/>
                  <a:pt x="1192304" y="3082361"/>
                </a:cubicBezTo>
                <a:cubicBezTo>
                  <a:pt x="1184634" y="3081978"/>
                  <a:pt x="1176965" y="3081596"/>
                  <a:pt x="1169295" y="3081213"/>
                </a:cubicBezTo>
                <a:cubicBezTo>
                  <a:pt x="1168466" y="3081343"/>
                  <a:pt x="1167637" y="3081472"/>
                  <a:pt x="1166808" y="3081602"/>
                </a:cubicBezTo>
                <a:lnTo>
                  <a:pt x="1115657" y="3078399"/>
                </a:lnTo>
                <a:cubicBezTo>
                  <a:pt x="1085018" y="3091808"/>
                  <a:pt x="1079065" y="3095515"/>
                  <a:pt x="1042697" y="3099190"/>
                </a:cubicBezTo>
                <a:cubicBezTo>
                  <a:pt x="1032644" y="3098127"/>
                  <a:pt x="979772" y="3096610"/>
                  <a:pt x="977694" y="3101331"/>
                </a:cubicBezTo>
                <a:cubicBezTo>
                  <a:pt x="961202" y="3095237"/>
                  <a:pt x="940975" y="3100420"/>
                  <a:pt x="924689" y="3093967"/>
                </a:cubicBezTo>
                <a:lnTo>
                  <a:pt x="908550" y="3095950"/>
                </a:lnTo>
                <a:cubicBezTo>
                  <a:pt x="877246" y="3094415"/>
                  <a:pt x="882046" y="3103801"/>
                  <a:pt x="845329" y="3093766"/>
                </a:cubicBezTo>
                <a:cubicBezTo>
                  <a:pt x="837507" y="3090489"/>
                  <a:pt x="824678" y="3090903"/>
                  <a:pt x="816675" y="3094689"/>
                </a:cubicBezTo>
                <a:cubicBezTo>
                  <a:pt x="815297" y="3095340"/>
                  <a:pt x="814119" y="3096069"/>
                  <a:pt x="813174" y="3096853"/>
                </a:cubicBezTo>
                <a:cubicBezTo>
                  <a:pt x="790135" y="3089266"/>
                  <a:pt x="783048" y="3095936"/>
                  <a:pt x="771013" y="3090209"/>
                </a:cubicBezTo>
                <a:cubicBezTo>
                  <a:pt x="742645" y="3091492"/>
                  <a:pt x="725377" y="3101546"/>
                  <a:pt x="714380" y="3096594"/>
                </a:cubicBezTo>
                <a:cubicBezTo>
                  <a:pt x="693975" y="3099397"/>
                  <a:pt x="662383" y="3104717"/>
                  <a:pt x="648585" y="3107030"/>
                </a:cubicBezTo>
                <a:cubicBezTo>
                  <a:pt x="644887" y="3110964"/>
                  <a:pt x="637955" y="3109672"/>
                  <a:pt x="631605" y="3110477"/>
                </a:cubicBezTo>
                <a:cubicBezTo>
                  <a:pt x="625207" y="3114153"/>
                  <a:pt x="595514" y="3114423"/>
                  <a:pt x="586338" y="3112586"/>
                </a:cubicBezTo>
                <a:lnTo>
                  <a:pt x="557969" y="3117189"/>
                </a:lnTo>
                <a:cubicBezTo>
                  <a:pt x="508787" y="3109938"/>
                  <a:pt x="487300" y="3138257"/>
                  <a:pt x="448505" y="3111851"/>
                </a:cubicBezTo>
                <a:cubicBezTo>
                  <a:pt x="430568" y="3111958"/>
                  <a:pt x="443794" y="3120275"/>
                  <a:pt x="425858" y="3120382"/>
                </a:cubicBezTo>
                <a:cubicBezTo>
                  <a:pt x="402271" y="3123546"/>
                  <a:pt x="413517" y="3112174"/>
                  <a:pt x="391847" y="3124849"/>
                </a:cubicBezTo>
                <a:cubicBezTo>
                  <a:pt x="349157" y="3121702"/>
                  <a:pt x="326774" y="3134560"/>
                  <a:pt x="288285" y="3125383"/>
                </a:cubicBezTo>
                <a:cubicBezTo>
                  <a:pt x="295755" y="3130096"/>
                  <a:pt x="205047" y="3129625"/>
                  <a:pt x="192615" y="3128748"/>
                </a:cubicBezTo>
                <a:cubicBezTo>
                  <a:pt x="166142" y="3128967"/>
                  <a:pt x="138184" y="3127169"/>
                  <a:pt x="97952" y="3126700"/>
                </a:cubicBezTo>
                <a:cubicBezTo>
                  <a:pt x="62377" y="3129690"/>
                  <a:pt x="78866" y="3120054"/>
                  <a:pt x="46928" y="3130306"/>
                </a:cubicBezTo>
                <a:cubicBezTo>
                  <a:pt x="37098" y="3130381"/>
                  <a:pt x="21188" y="3129913"/>
                  <a:pt x="7323" y="3129322"/>
                </a:cubicBezTo>
                <a:lnTo>
                  <a:pt x="0" y="3128862"/>
                </a:lnTo>
                <a:close/>
              </a:path>
            </a:pathLst>
          </a:custGeom>
        </p:spPr>
      </p:pic>
      <p:pic>
        <p:nvPicPr>
          <p:cNvPr id="10" name="Afbeelding 9" descr="Afbeelding met kleding, persoon, buitenshuis, schoeisel&#10;&#10;Automatisch gegenereerde beschrijving">
            <a:extLst>
              <a:ext uri="{FF2B5EF4-FFF2-40B4-BE49-F238E27FC236}">
                <a16:creationId xmlns:a16="http://schemas.microsoft.com/office/drawing/2014/main" id="{08E5B6FF-B744-6103-AA49-CA7DD9CEBF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7737"/>
          <a:stretch/>
        </p:blipFill>
        <p:spPr>
          <a:xfrm>
            <a:off x="8096257" y="10"/>
            <a:ext cx="4095743" cy="3206832"/>
          </a:xfrm>
          <a:custGeom>
            <a:avLst/>
            <a:gdLst/>
            <a:ahLst/>
            <a:cxnLst/>
            <a:rect l="l" t="t" r="r" b="b"/>
            <a:pathLst>
              <a:path w="4095743" h="3206842">
                <a:moveTo>
                  <a:pt x="0" y="0"/>
                </a:moveTo>
                <a:lnTo>
                  <a:pt x="4095743" y="0"/>
                </a:lnTo>
                <a:lnTo>
                  <a:pt x="4095743" y="136523"/>
                </a:lnTo>
                <a:lnTo>
                  <a:pt x="4095743" y="1701208"/>
                </a:lnTo>
                <a:lnTo>
                  <a:pt x="4095743" y="3071014"/>
                </a:lnTo>
                <a:cubicBezTo>
                  <a:pt x="4095742" y="3071024"/>
                  <a:pt x="4095742" y="3071035"/>
                  <a:pt x="4095741" y="3071045"/>
                </a:cubicBezTo>
                <a:cubicBezTo>
                  <a:pt x="4095657" y="3071040"/>
                  <a:pt x="4095572" y="3071032"/>
                  <a:pt x="4095488" y="3071025"/>
                </a:cubicBezTo>
                <a:lnTo>
                  <a:pt x="4089562" y="3068518"/>
                </a:lnTo>
                <a:lnTo>
                  <a:pt x="4066621" y="3073254"/>
                </a:lnTo>
                <a:cubicBezTo>
                  <a:pt x="4055320" y="3074906"/>
                  <a:pt x="4043427" y="3076001"/>
                  <a:pt x="4031223" y="3076501"/>
                </a:cubicBezTo>
                <a:cubicBezTo>
                  <a:pt x="4028484" y="3073164"/>
                  <a:pt x="4018905" y="3077906"/>
                  <a:pt x="4014400" y="3078843"/>
                </a:cubicBezTo>
                <a:cubicBezTo>
                  <a:pt x="4014351" y="3076664"/>
                  <a:pt x="4004368" y="3075619"/>
                  <a:pt x="4000825" y="3077423"/>
                </a:cubicBezTo>
                <a:cubicBezTo>
                  <a:pt x="3926364" y="3085214"/>
                  <a:pt x="3968261" y="3064853"/>
                  <a:pt x="3923579" y="3077062"/>
                </a:cubicBezTo>
                <a:cubicBezTo>
                  <a:pt x="3916103" y="3077698"/>
                  <a:pt x="3910492" y="3076605"/>
                  <a:pt x="3905815" y="3074801"/>
                </a:cubicBezTo>
                <a:lnTo>
                  <a:pt x="3897396" y="3070297"/>
                </a:lnTo>
                <a:lnTo>
                  <a:pt x="3890800" y="3071903"/>
                </a:lnTo>
                <a:cubicBezTo>
                  <a:pt x="3865901" y="3072029"/>
                  <a:pt x="3858562" y="3067412"/>
                  <a:pt x="3844074" y="3072063"/>
                </a:cubicBezTo>
                <a:cubicBezTo>
                  <a:pt x="3822669" y="3062396"/>
                  <a:pt x="3829876" y="3071099"/>
                  <a:pt x="3813596" y="3072579"/>
                </a:cubicBezTo>
                <a:cubicBezTo>
                  <a:pt x="3800751" y="3074505"/>
                  <a:pt x="3824330" y="3078216"/>
                  <a:pt x="3811743" y="3078763"/>
                </a:cubicBezTo>
                <a:cubicBezTo>
                  <a:pt x="3798124" y="3076266"/>
                  <a:pt x="3798764" y="3084018"/>
                  <a:pt x="3784600" y="3080966"/>
                </a:cubicBezTo>
                <a:cubicBezTo>
                  <a:pt x="3788042" y="3075127"/>
                  <a:pt x="3756652" y="3082098"/>
                  <a:pt x="3755678" y="3076997"/>
                </a:cubicBezTo>
                <a:cubicBezTo>
                  <a:pt x="3743648" y="3084291"/>
                  <a:pt x="3737604" y="3075305"/>
                  <a:pt x="3721587" y="3077553"/>
                </a:cubicBezTo>
                <a:cubicBezTo>
                  <a:pt x="3714042" y="3080313"/>
                  <a:pt x="3708600" y="3080787"/>
                  <a:pt x="3701187" y="3077818"/>
                </a:cubicBezTo>
                <a:cubicBezTo>
                  <a:pt x="3666438" y="3091253"/>
                  <a:pt x="3680164" y="3078420"/>
                  <a:pt x="3647646" y="3083588"/>
                </a:cubicBezTo>
                <a:cubicBezTo>
                  <a:pt x="3619631" y="3089020"/>
                  <a:pt x="3587871" y="3092545"/>
                  <a:pt x="3560777" y="3105520"/>
                </a:cubicBezTo>
                <a:cubicBezTo>
                  <a:pt x="3555802" y="3109193"/>
                  <a:pt x="3543591" y="3110585"/>
                  <a:pt x="3533503" y="3108626"/>
                </a:cubicBezTo>
                <a:cubicBezTo>
                  <a:pt x="3531768" y="3108290"/>
                  <a:pt x="3530162" y="3107864"/>
                  <a:pt x="3528735" y="3107361"/>
                </a:cubicBezTo>
                <a:cubicBezTo>
                  <a:pt x="3505309" y="3109347"/>
                  <a:pt x="3419631" y="3118211"/>
                  <a:pt x="3392949" y="3120534"/>
                </a:cubicBezTo>
                <a:cubicBezTo>
                  <a:pt x="3390791" y="3115813"/>
                  <a:pt x="3377299" y="3124333"/>
                  <a:pt x="3368657" y="3121305"/>
                </a:cubicBezTo>
                <a:cubicBezTo>
                  <a:pt x="3362467" y="3118650"/>
                  <a:pt x="3356930" y="3120616"/>
                  <a:pt x="3350465" y="3120823"/>
                </a:cubicBezTo>
                <a:cubicBezTo>
                  <a:pt x="3341947" y="3118736"/>
                  <a:pt x="3314164" y="3122506"/>
                  <a:pt x="3306922" y="3125212"/>
                </a:cubicBezTo>
                <a:cubicBezTo>
                  <a:pt x="3289615" y="3134610"/>
                  <a:pt x="3250286" y="3127630"/>
                  <a:pt x="3235905" y="3134831"/>
                </a:cubicBezTo>
                <a:cubicBezTo>
                  <a:pt x="3230686" y="3135887"/>
                  <a:pt x="3225583" y="3136314"/>
                  <a:pt x="3220570" y="3136351"/>
                </a:cubicBezTo>
                <a:lnTo>
                  <a:pt x="3206547" y="3135559"/>
                </a:lnTo>
                <a:lnTo>
                  <a:pt x="3202562" y="3133546"/>
                </a:lnTo>
                <a:lnTo>
                  <a:pt x="3193989" y="3134044"/>
                </a:lnTo>
                <a:cubicBezTo>
                  <a:pt x="3193170" y="3133943"/>
                  <a:pt x="3192354" y="3133838"/>
                  <a:pt x="3191535" y="3133737"/>
                </a:cubicBezTo>
                <a:cubicBezTo>
                  <a:pt x="3186844" y="3133143"/>
                  <a:pt x="3182215" y="3132626"/>
                  <a:pt x="3177631" y="3132423"/>
                </a:cubicBezTo>
                <a:cubicBezTo>
                  <a:pt x="3183659" y="3142516"/>
                  <a:pt x="3139642" y="3132347"/>
                  <a:pt x="3152328" y="3140511"/>
                </a:cubicBezTo>
                <a:cubicBezTo>
                  <a:pt x="3128198" y="3141143"/>
                  <a:pt x="3146604" y="3148747"/>
                  <a:pt x="3117596" y="3141499"/>
                </a:cubicBezTo>
                <a:cubicBezTo>
                  <a:pt x="3086979" y="3143595"/>
                  <a:pt x="3006888" y="3148940"/>
                  <a:pt x="2968634" y="3153086"/>
                </a:cubicBezTo>
                <a:cubicBezTo>
                  <a:pt x="2929486" y="3164160"/>
                  <a:pt x="2914998" y="3160811"/>
                  <a:pt x="2888057" y="3166369"/>
                </a:cubicBezTo>
                <a:cubicBezTo>
                  <a:pt x="2835648" y="3169073"/>
                  <a:pt x="2838558" y="3182345"/>
                  <a:pt x="2815482" y="3172591"/>
                </a:cubicBezTo>
                <a:cubicBezTo>
                  <a:pt x="2780330" y="3174973"/>
                  <a:pt x="2810834" y="3187092"/>
                  <a:pt x="2773979" y="3183164"/>
                </a:cubicBezTo>
                <a:cubicBezTo>
                  <a:pt x="2772836" y="3184755"/>
                  <a:pt x="2747271" y="3200694"/>
                  <a:pt x="2744895" y="3201836"/>
                </a:cubicBezTo>
                <a:cubicBezTo>
                  <a:pt x="2729571" y="3202108"/>
                  <a:pt x="2714249" y="3202379"/>
                  <a:pt x="2698926" y="3202651"/>
                </a:cubicBezTo>
                <a:lnTo>
                  <a:pt x="2695579" y="3202498"/>
                </a:lnTo>
                <a:lnTo>
                  <a:pt x="2674400" y="3206842"/>
                </a:lnTo>
                <a:lnTo>
                  <a:pt x="2673684" y="3206495"/>
                </a:lnTo>
                <a:cubicBezTo>
                  <a:pt x="2671600" y="3205816"/>
                  <a:pt x="2669147" y="3205501"/>
                  <a:pt x="2665867" y="3205942"/>
                </a:cubicBezTo>
                <a:cubicBezTo>
                  <a:pt x="2655994" y="3204939"/>
                  <a:pt x="2626692" y="3200644"/>
                  <a:pt x="2614431" y="3200481"/>
                </a:cubicBezTo>
                <a:cubicBezTo>
                  <a:pt x="2607486" y="3202087"/>
                  <a:pt x="2600071" y="3203605"/>
                  <a:pt x="2592303" y="3204964"/>
                </a:cubicBezTo>
                <a:lnTo>
                  <a:pt x="2529882" y="3205645"/>
                </a:lnTo>
                <a:lnTo>
                  <a:pt x="2464509" y="3197687"/>
                </a:lnTo>
                <a:cubicBezTo>
                  <a:pt x="2440330" y="3197513"/>
                  <a:pt x="2419394" y="3194556"/>
                  <a:pt x="2398926" y="3196641"/>
                </a:cubicBezTo>
                <a:cubicBezTo>
                  <a:pt x="2390615" y="3194341"/>
                  <a:pt x="2382779" y="3200091"/>
                  <a:pt x="2375181" y="3203534"/>
                </a:cubicBezTo>
                <a:cubicBezTo>
                  <a:pt x="2352617" y="3202385"/>
                  <a:pt x="2347156" y="3190791"/>
                  <a:pt x="2332855" y="3194625"/>
                </a:cubicBezTo>
                <a:cubicBezTo>
                  <a:pt x="2320177" y="3186674"/>
                  <a:pt x="2319429" y="3189708"/>
                  <a:pt x="2313469" y="3191985"/>
                </a:cubicBezTo>
                <a:cubicBezTo>
                  <a:pt x="2313187" y="3192040"/>
                  <a:pt x="2312903" y="3192094"/>
                  <a:pt x="2312621" y="3192148"/>
                </a:cubicBezTo>
                <a:lnTo>
                  <a:pt x="2310886" y="3191011"/>
                </a:lnTo>
                <a:cubicBezTo>
                  <a:pt x="2309691" y="3190836"/>
                  <a:pt x="2308496" y="3190660"/>
                  <a:pt x="2307301" y="3190485"/>
                </a:cubicBezTo>
                <a:cubicBezTo>
                  <a:pt x="2304038" y="3190598"/>
                  <a:pt x="2300775" y="3190712"/>
                  <a:pt x="2297511" y="3190825"/>
                </a:cubicBezTo>
                <a:cubicBezTo>
                  <a:pt x="2296284" y="3190964"/>
                  <a:pt x="2295057" y="3191105"/>
                  <a:pt x="2293829" y="3191244"/>
                </a:cubicBezTo>
                <a:cubicBezTo>
                  <a:pt x="2291292" y="3191425"/>
                  <a:pt x="2289608" y="3191405"/>
                  <a:pt x="2288442" y="3191236"/>
                </a:cubicBezTo>
                <a:cubicBezTo>
                  <a:pt x="2288397" y="3191205"/>
                  <a:pt x="2288352" y="3191173"/>
                  <a:pt x="2288307" y="3191142"/>
                </a:cubicBezTo>
                <a:cubicBezTo>
                  <a:pt x="2286625" y="3191201"/>
                  <a:pt x="2292966" y="3181241"/>
                  <a:pt x="2291282" y="3181298"/>
                </a:cubicBezTo>
                <a:cubicBezTo>
                  <a:pt x="2282768" y="3181808"/>
                  <a:pt x="2266459" y="3192523"/>
                  <a:pt x="2258572" y="3193351"/>
                </a:cubicBezTo>
                <a:cubicBezTo>
                  <a:pt x="2251903" y="3188132"/>
                  <a:pt x="2222758" y="3194297"/>
                  <a:pt x="2225949" y="3184460"/>
                </a:cubicBezTo>
                <a:cubicBezTo>
                  <a:pt x="2215309" y="3185285"/>
                  <a:pt x="2208874" y="3189370"/>
                  <a:pt x="2212457" y="3182918"/>
                </a:cubicBezTo>
                <a:cubicBezTo>
                  <a:pt x="2208954" y="3183005"/>
                  <a:pt x="2206796" y="3182455"/>
                  <a:pt x="2205250" y="3181596"/>
                </a:cubicBezTo>
                <a:lnTo>
                  <a:pt x="2204802" y="3181191"/>
                </a:lnTo>
                <a:cubicBezTo>
                  <a:pt x="2196360" y="3181862"/>
                  <a:pt x="2165295" y="3184604"/>
                  <a:pt x="2154589" y="3185621"/>
                </a:cubicBezTo>
                <a:lnTo>
                  <a:pt x="2140577" y="3187296"/>
                </a:lnTo>
                <a:lnTo>
                  <a:pt x="2139223" y="3186946"/>
                </a:lnTo>
                <a:lnTo>
                  <a:pt x="2129522" y="3182108"/>
                </a:lnTo>
                <a:cubicBezTo>
                  <a:pt x="2126396" y="3182958"/>
                  <a:pt x="2123631" y="3190717"/>
                  <a:pt x="2121389" y="3192118"/>
                </a:cubicBezTo>
                <a:cubicBezTo>
                  <a:pt x="2088356" y="3184630"/>
                  <a:pt x="2057187" y="3191481"/>
                  <a:pt x="2021332" y="3190187"/>
                </a:cubicBezTo>
                <a:cubicBezTo>
                  <a:pt x="1980808" y="3192837"/>
                  <a:pt x="1960551" y="3192182"/>
                  <a:pt x="1937109" y="3194259"/>
                </a:cubicBezTo>
                <a:cubicBezTo>
                  <a:pt x="1933244" y="3194376"/>
                  <a:pt x="1901924" y="3195327"/>
                  <a:pt x="1908362" y="3191174"/>
                </a:cubicBezTo>
                <a:cubicBezTo>
                  <a:pt x="1873455" y="3191897"/>
                  <a:pt x="1822379" y="3188607"/>
                  <a:pt x="1786518" y="3189413"/>
                </a:cubicBezTo>
                <a:cubicBezTo>
                  <a:pt x="1763469" y="3179547"/>
                  <a:pt x="1741339" y="3197857"/>
                  <a:pt x="1717434" y="3196011"/>
                </a:cubicBezTo>
                <a:cubicBezTo>
                  <a:pt x="1723972" y="3205094"/>
                  <a:pt x="1664175" y="3190915"/>
                  <a:pt x="1662865" y="3201166"/>
                </a:cubicBezTo>
                <a:lnTo>
                  <a:pt x="1636987" y="3195235"/>
                </a:lnTo>
                <a:lnTo>
                  <a:pt x="1623920" y="3183037"/>
                </a:lnTo>
                <a:cubicBezTo>
                  <a:pt x="1619023" y="3182563"/>
                  <a:pt x="1613758" y="3192473"/>
                  <a:pt x="1607939" y="3192950"/>
                </a:cubicBezTo>
                <a:cubicBezTo>
                  <a:pt x="1593621" y="3197013"/>
                  <a:pt x="1571326" y="3192034"/>
                  <a:pt x="1551162" y="3192335"/>
                </a:cubicBezTo>
                <a:lnTo>
                  <a:pt x="1541903" y="3186915"/>
                </a:lnTo>
                <a:lnTo>
                  <a:pt x="1511680" y="3191495"/>
                </a:lnTo>
                <a:cubicBezTo>
                  <a:pt x="1489503" y="3191217"/>
                  <a:pt x="1467326" y="3190938"/>
                  <a:pt x="1445149" y="3190660"/>
                </a:cubicBezTo>
                <a:lnTo>
                  <a:pt x="1436200" y="3191890"/>
                </a:lnTo>
                <a:cubicBezTo>
                  <a:pt x="1432876" y="3191277"/>
                  <a:pt x="1429122" y="3201007"/>
                  <a:pt x="1425206" y="3200344"/>
                </a:cubicBezTo>
                <a:lnTo>
                  <a:pt x="1412701" y="3187919"/>
                </a:lnTo>
                <a:cubicBezTo>
                  <a:pt x="1402612" y="3187367"/>
                  <a:pt x="1373509" y="3184444"/>
                  <a:pt x="1364678" y="3183688"/>
                </a:cubicBezTo>
                <a:cubicBezTo>
                  <a:pt x="1363023" y="3183583"/>
                  <a:pt x="1361370" y="3183479"/>
                  <a:pt x="1359716" y="3183377"/>
                </a:cubicBezTo>
                <a:lnTo>
                  <a:pt x="1327998" y="3173718"/>
                </a:lnTo>
                <a:cubicBezTo>
                  <a:pt x="1303324" y="3168363"/>
                  <a:pt x="1243415" y="3156944"/>
                  <a:pt x="1211674" y="3151252"/>
                </a:cubicBezTo>
                <a:cubicBezTo>
                  <a:pt x="1183206" y="3154805"/>
                  <a:pt x="1160307" y="3140433"/>
                  <a:pt x="1137545" y="3142903"/>
                </a:cubicBezTo>
                <a:cubicBezTo>
                  <a:pt x="1108831" y="3139323"/>
                  <a:pt x="1085657" y="3133417"/>
                  <a:pt x="1067088" y="3129767"/>
                </a:cubicBezTo>
                <a:cubicBezTo>
                  <a:pt x="1064006" y="3128241"/>
                  <a:pt x="1029699" y="3122201"/>
                  <a:pt x="1026132" y="3121008"/>
                </a:cubicBezTo>
                <a:cubicBezTo>
                  <a:pt x="1005747" y="3117732"/>
                  <a:pt x="1013867" y="3117508"/>
                  <a:pt x="979389" y="3112403"/>
                </a:cubicBezTo>
                <a:cubicBezTo>
                  <a:pt x="950459" y="3107178"/>
                  <a:pt x="920762" y="3105056"/>
                  <a:pt x="888511" y="3099565"/>
                </a:cubicBezTo>
                <a:cubicBezTo>
                  <a:pt x="854269" y="3092172"/>
                  <a:pt x="833998" y="3094049"/>
                  <a:pt x="820520" y="3090926"/>
                </a:cubicBezTo>
                <a:cubicBezTo>
                  <a:pt x="792202" y="3081871"/>
                  <a:pt x="783417" y="3082958"/>
                  <a:pt x="740242" y="3083816"/>
                </a:cubicBezTo>
                <a:cubicBezTo>
                  <a:pt x="707061" y="3077800"/>
                  <a:pt x="671560" y="3086129"/>
                  <a:pt x="646247" y="3074734"/>
                </a:cubicBezTo>
                <a:cubicBezTo>
                  <a:pt x="642938" y="3075735"/>
                  <a:pt x="639394" y="3076369"/>
                  <a:pt x="635700" y="3076739"/>
                </a:cubicBezTo>
                <a:cubicBezTo>
                  <a:pt x="632097" y="3076874"/>
                  <a:pt x="628494" y="3077010"/>
                  <a:pt x="624891" y="3077145"/>
                </a:cubicBezTo>
                <a:lnTo>
                  <a:pt x="614671" y="3073567"/>
                </a:lnTo>
                <a:cubicBezTo>
                  <a:pt x="603428" y="3072991"/>
                  <a:pt x="568522" y="3074251"/>
                  <a:pt x="557430" y="3073687"/>
                </a:cubicBezTo>
                <a:lnTo>
                  <a:pt x="557338" y="3073252"/>
                </a:lnTo>
                <a:cubicBezTo>
                  <a:pt x="554424" y="3072272"/>
                  <a:pt x="546805" y="3070825"/>
                  <a:pt x="539949" y="3067812"/>
                </a:cubicBezTo>
                <a:cubicBezTo>
                  <a:pt x="528878" y="3064560"/>
                  <a:pt x="503526" y="3056658"/>
                  <a:pt x="490911" y="3053742"/>
                </a:cubicBezTo>
                <a:lnTo>
                  <a:pt x="468269" y="3040300"/>
                </a:lnTo>
                <a:lnTo>
                  <a:pt x="446284" y="3044010"/>
                </a:lnTo>
                <a:cubicBezTo>
                  <a:pt x="429421" y="3045653"/>
                  <a:pt x="428304" y="3040351"/>
                  <a:pt x="407700" y="3036255"/>
                </a:cubicBezTo>
                <a:cubicBezTo>
                  <a:pt x="397569" y="3038433"/>
                  <a:pt x="390857" y="3046536"/>
                  <a:pt x="384835" y="3043282"/>
                </a:cubicBezTo>
                <a:cubicBezTo>
                  <a:pt x="363540" y="3042472"/>
                  <a:pt x="346002" y="3026895"/>
                  <a:pt x="323041" y="3023486"/>
                </a:cubicBezTo>
                <a:cubicBezTo>
                  <a:pt x="296255" y="3024819"/>
                  <a:pt x="286207" y="3016076"/>
                  <a:pt x="261659" y="3012466"/>
                </a:cubicBezTo>
                <a:cubicBezTo>
                  <a:pt x="237343" y="3017165"/>
                  <a:pt x="246269" y="3004370"/>
                  <a:pt x="234593" y="3000196"/>
                </a:cubicBezTo>
                <a:lnTo>
                  <a:pt x="231087" y="2999548"/>
                </a:lnTo>
                <a:lnTo>
                  <a:pt x="182124" y="3000760"/>
                </a:lnTo>
                <a:cubicBezTo>
                  <a:pt x="176172" y="2995322"/>
                  <a:pt x="146296" y="3000490"/>
                  <a:pt x="150781" y="2990775"/>
                </a:cubicBezTo>
                <a:cubicBezTo>
                  <a:pt x="135014" y="2988838"/>
                  <a:pt x="99403" y="2989342"/>
                  <a:pt x="87521" y="2989133"/>
                </a:cubicBezTo>
                <a:cubicBezTo>
                  <a:pt x="84843" y="2989261"/>
                  <a:pt x="82166" y="2989390"/>
                  <a:pt x="79487" y="2989518"/>
                </a:cubicBezTo>
                <a:lnTo>
                  <a:pt x="77079" y="2990682"/>
                </a:lnTo>
                <a:cubicBezTo>
                  <a:pt x="74554" y="2991354"/>
                  <a:pt x="71035" y="2991559"/>
                  <a:pt x="65291" y="2990716"/>
                </a:cubicBezTo>
                <a:cubicBezTo>
                  <a:pt x="64857" y="2990584"/>
                  <a:pt x="64422" y="2990453"/>
                  <a:pt x="63989" y="2990321"/>
                </a:cubicBezTo>
                <a:cubicBezTo>
                  <a:pt x="62342" y="2990669"/>
                  <a:pt x="50523" y="2991267"/>
                  <a:pt x="36658" y="2991762"/>
                </a:cubicBezTo>
                <a:lnTo>
                  <a:pt x="0" y="2992525"/>
                </a:lnTo>
                <a:close/>
              </a:path>
            </a:pathLst>
          </a:cu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4D1723D-6127-4D3A-43C1-E8FF46CE0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9404" y="3651159"/>
            <a:ext cx="6571072" cy="31303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endParaRPr lang="nl-NL" sz="1400" b="1" dirty="0">
              <a:latin typeface="Oswald "/>
              <a:cs typeface="Calibri Light"/>
            </a:endParaRPr>
          </a:p>
          <a:p>
            <a:r>
              <a:rPr lang="nl-NL" sz="1400" b="1" dirty="0">
                <a:solidFill>
                  <a:srgbClr val="1987CB"/>
                </a:solidFill>
                <a:latin typeface="Oswald "/>
                <a:cs typeface="Calibri Light"/>
              </a:rPr>
              <a:t>NIVEAU 3</a:t>
            </a:r>
          </a:p>
          <a:p>
            <a:pPr marL="0" indent="0">
              <a:buNone/>
            </a:pPr>
            <a:r>
              <a:rPr lang="nl-NL" sz="1400" dirty="0">
                <a:latin typeface="Arial"/>
                <a:cs typeface="Arial"/>
              </a:rPr>
              <a:t>Zelfstandig medewerker </a:t>
            </a:r>
            <a:r>
              <a:rPr lang="nl-NL" sz="1400" dirty="0" err="1">
                <a:latin typeface="Arial"/>
                <a:cs typeface="Arial"/>
              </a:rPr>
              <a:t>travel</a:t>
            </a:r>
            <a:r>
              <a:rPr lang="nl-NL" sz="1400" dirty="0">
                <a:latin typeface="Arial"/>
                <a:cs typeface="Arial"/>
              </a:rPr>
              <a:t> &amp; </a:t>
            </a:r>
            <a:r>
              <a:rPr lang="nl-NL" sz="1400" dirty="0" err="1">
                <a:latin typeface="Arial"/>
                <a:cs typeface="Arial"/>
              </a:rPr>
              <a:t>hospitality</a:t>
            </a:r>
            <a:r>
              <a:rPr lang="nl-NL" sz="1400" dirty="0">
                <a:latin typeface="Arial"/>
                <a:cs typeface="Arial"/>
              </a:rPr>
              <a:t> (bol)</a:t>
            </a:r>
          </a:p>
          <a:p>
            <a:pPr marL="0" indent="0">
              <a:buNone/>
            </a:pPr>
            <a:r>
              <a:rPr lang="nl-NL" sz="1400" dirty="0">
                <a:latin typeface="Arial"/>
                <a:cs typeface="Arial"/>
              </a:rPr>
              <a:t>Zelfstandig medewerker </a:t>
            </a:r>
            <a:r>
              <a:rPr lang="nl-NL" sz="1400" dirty="0" err="1">
                <a:latin typeface="Arial"/>
                <a:cs typeface="Arial"/>
              </a:rPr>
              <a:t>leisure</a:t>
            </a:r>
            <a:r>
              <a:rPr lang="nl-NL" sz="1400" dirty="0">
                <a:latin typeface="Arial"/>
                <a:cs typeface="Arial"/>
              </a:rPr>
              <a:t> &amp; </a:t>
            </a:r>
            <a:r>
              <a:rPr lang="nl-NL" sz="1400" dirty="0" err="1">
                <a:latin typeface="Arial"/>
                <a:cs typeface="Arial"/>
              </a:rPr>
              <a:t>hospitality</a:t>
            </a:r>
            <a:r>
              <a:rPr lang="nl-NL" sz="1400" dirty="0">
                <a:latin typeface="Arial"/>
                <a:cs typeface="Arial"/>
              </a:rPr>
              <a:t> (bol)</a:t>
            </a:r>
          </a:p>
          <a:p>
            <a:pPr marL="0" indent="0">
              <a:buNone/>
            </a:pPr>
            <a:endParaRPr lang="nl-NL" sz="1400" b="1" dirty="0">
              <a:latin typeface="Oswald "/>
              <a:cs typeface="Calibri Light"/>
            </a:endParaRPr>
          </a:p>
          <a:p>
            <a:r>
              <a:rPr lang="nl-NL" sz="1400" b="1" dirty="0">
                <a:solidFill>
                  <a:srgbClr val="1987CB"/>
                </a:solidFill>
                <a:latin typeface="Oswald "/>
                <a:cs typeface="Calibri Light"/>
              </a:rPr>
              <a:t>NIVEAU 4</a:t>
            </a:r>
          </a:p>
          <a:p>
            <a:pPr marL="0" indent="0">
              <a:buNone/>
            </a:pPr>
            <a:r>
              <a:rPr lang="nl-NL" sz="1400" dirty="0">
                <a:latin typeface="Arial"/>
                <a:cs typeface="Arial"/>
              </a:rPr>
              <a:t>Leidinggevende </a:t>
            </a:r>
            <a:r>
              <a:rPr lang="nl-NL" sz="1400" dirty="0" err="1">
                <a:latin typeface="Arial"/>
                <a:cs typeface="Arial"/>
              </a:rPr>
              <a:t>travel</a:t>
            </a:r>
            <a:r>
              <a:rPr lang="nl-NL" sz="1400" dirty="0">
                <a:latin typeface="Arial"/>
                <a:cs typeface="Arial"/>
              </a:rPr>
              <a:t> &amp; </a:t>
            </a:r>
            <a:r>
              <a:rPr lang="nl-NL" sz="1400" dirty="0" err="1">
                <a:latin typeface="Arial"/>
                <a:cs typeface="Arial"/>
              </a:rPr>
              <a:t>hospitality</a:t>
            </a:r>
            <a:r>
              <a:rPr lang="nl-NL" sz="1400" dirty="0">
                <a:latin typeface="Arial"/>
                <a:cs typeface="Arial"/>
              </a:rPr>
              <a:t> (bol)</a:t>
            </a:r>
          </a:p>
          <a:p>
            <a:pPr marL="0" indent="0">
              <a:buNone/>
            </a:pPr>
            <a:r>
              <a:rPr lang="nl-NL" sz="1400" dirty="0">
                <a:latin typeface="Arial"/>
                <a:cs typeface="Arial"/>
              </a:rPr>
              <a:t>Leidinggevende </a:t>
            </a:r>
            <a:r>
              <a:rPr lang="nl-NL" sz="1400" dirty="0" err="1">
                <a:latin typeface="Arial"/>
                <a:cs typeface="Arial"/>
              </a:rPr>
              <a:t>leisure</a:t>
            </a:r>
            <a:r>
              <a:rPr lang="nl-NL" sz="1400" dirty="0">
                <a:latin typeface="Arial"/>
                <a:cs typeface="Arial"/>
              </a:rPr>
              <a:t> &amp; </a:t>
            </a:r>
            <a:r>
              <a:rPr lang="nl-NL" sz="1400" dirty="0" err="1">
                <a:latin typeface="Arial"/>
                <a:cs typeface="Arial"/>
              </a:rPr>
              <a:t>hospitality</a:t>
            </a:r>
            <a:r>
              <a:rPr lang="nl-NL" sz="1400" dirty="0">
                <a:latin typeface="Arial"/>
                <a:cs typeface="Arial"/>
              </a:rPr>
              <a:t> (bol)</a:t>
            </a:r>
          </a:p>
          <a:p>
            <a:pPr marL="0" indent="0">
              <a:buNone/>
            </a:pPr>
            <a:endParaRPr lang="nl-NL" sz="700" i="1" dirty="0">
              <a:latin typeface="Arial"/>
              <a:cs typeface="Arial"/>
            </a:endParaRPr>
          </a:p>
          <a:p>
            <a:pPr marL="0" indent="0">
              <a:buNone/>
            </a:pPr>
            <a:endParaRPr lang="nl-NL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700" dirty="0"/>
          </a:p>
        </p:txBody>
      </p:sp>
    </p:spTree>
    <p:extLst>
      <p:ext uri="{BB962C8B-B14F-4D97-AF65-F5344CB8AC3E}">
        <p14:creationId xmlns:p14="http://schemas.microsoft.com/office/powerpoint/2010/main" val="2419165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82DCD4-D4C7-EE54-DEB7-15817D553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79044"/>
            <a:ext cx="5257800" cy="1899912"/>
          </a:xfrm>
        </p:spPr>
        <p:txBody>
          <a:bodyPr>
            <a:normAutofit fontScale="90000"/>
          </a:bodyPr>
          <a:lstStyle/>
          <a:p>
            <a:r>
              <a:rPr lang="nl-NL" sz="4000" b="1" dirty="0">
                <a:latin typeface="Oswald "/>
                <a:cs typeface="Calibri Light"/>
              </a:rPr>
              <a:t>“ALS JIJ ANDEREN ZIET GENIETEN, GENIET JIJ ZELF OOK!”</a:t>
            </a:r>
            <a:br>
              <a:rPr lang="nl-NL" sz="4000" b="1" dirty="0">
                <a:solidFill>
                  <a:srgbClr val="1987CB"/>
                </a:solidFill>
                <a:latin typeface="Oswald "/>
                <a:cs typeface="Calibri Light"/>
              </a:rPr>
            </a:br>
            <a:br>
              <a:rPr lang="nl-NL" sz="4000" b="1" dirty="0">
                <a:solidFill>
                  <a:srgbClr val="1987CB"/>
                </a:solidFill>
                <a:latin typeface="Oswald "/>
                <a:cs typeface="Calibri Light"/>
              </a:rPr>
            </a:br>
            <a:r>
              <a:rPr lang="nl-NL" sz="4000" b="1" dirty="0">
                <a:solidFill>
                  <a:srgbClr val="1987CB"/>
                </a:solidFill>
                <a:latin typeface="Oswald "/>
                <a:cs typeface="Calibri Light"/>
              </a:rPr>
              <a:t>WELKOM BIJ ONZE OPLEIDINGEN HORECA, TOERISME EN RECREATIE</a:t>
            </a:r>
            <a:endParaRPr lang="nl-NL" sz="4000" b="1" dirty="0">
              <a:solidFill>
                <a:srgbClr val="1987CB"/>
              </a:solidFill>
              <a:latin typeface="Oswald "/>
            </a:endParaRPr>
          </a:p>
        </p:txBody>
      </p:sp>
      <p:pic>
        <p:nvPicPr>
          <p:cNvPr id="4" name="Onlinemedia 3" title="'Als jij anderen ziet genieten, geniet je zelf ook!' Herken jij jezelf in deze uitspraak?">
            <a:hlinkClick r:id="" action="ppaction://media"/>
            <a:extLst>
              <a:ext uri="{FF2B5EF4-FFF2-40B4-BE49-F238E27FC236}">
                <a16:creationId xmlns:a16="http://schemas.microsoft.com/office/drawing/2014/main" id="{A667B4BE-C215-7CB9-2AEF-554C84E43ED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099443" y="119448"/>
            <a:ext cx="3739794" cy="661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3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 descr="Afbeelding met kleding, persoon, buitenshuis, boom&#10;&#10;Automatisch gegenereerde beschrijving">
            <a:extLst>
              <a:ext uri="{FF2B5EF4-FFF2-40B4-BE49-F238E27FC236}">
                <a16:creationId xmlns:a16="http://schemas.microsoft.com/office/drawing/2014/main" id="{64E14C76-C98A-AFFF-CDD7-3B6E55FD48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738" y="-78214"/>
            <a:ext cx="12428738" cy="8285825"/>
          </a:xfrm>
          <a:prstGeom prst="rect">
            <a:avLst/>
          </a:prstGeom>
        </p:spPr>
      </p:pic>
      <p:pic>
        <p:nvPicPr>
          <p:cNvPr id="5" name="Afbeelding 4" descr="Afbeelding met tekst, Lettertype, Graphics, grafische vormgeving&#10;&#10;Automatisch gegenereerde beschrijving">
            <a:extLst>
              <a:ext uri="{FF2B5EF4-FFF2-40B4-BE49-F238E27FC236}">
                <a16:creationId xmlns:a16="http://schemas.microsoft.com/office/drawing/2014/main" id="{96E4C7BF-4205-09A6-810B-ED8071818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682" y="4654193"/>
            <a:ext cx="2522876" cy="252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1823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1796C649162940B552FDA37B63473B" ma:contentTypeVersion="16" ma:contentTypeDescription="Een nieuw document maken." ma:contentTypeScope="" ma:versionID="5e17a88da33114dab2903d59db3b8e55">
  <xsd:schema xmlns:xsd="http://www.w3.org/2001/XMLSchema" xmlns:xs="http://www.w3.org/2001/XMLSchema" xmlns:p="http://schemas.microsoft.com/office/2006/metadata/properties" xmlns:ns2="94aa1bf2-aa12-41a7-b639-79ee61eb277c" xmlns:ns3="94257191-e893-45bd-8507-6a7c9d11b7a3" targetNamespace="http://schemas.microsoft.com/office/2006/metadata/properties" ma:root="true" ma:fieldsID="298dfb9636f9a2a8462ab71b3554258a" ns2:_="" ns3:_="">
    <xsd:import namespace="94aa1bf2-aa12-41a7-b639-79ee61eb277c"/>
    <xsd:import namespace="94257191-e893-45bd-8507-6a7c9d11b7a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aa1bf2-aa12-41a7-b639-79ee61eb27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Length (seconds)" ma:internalName="MediaLengthInSeconds" ma:readOnly="true">
      <xsd:simpleType>
        <xsd:restriction base="dms:Unknown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Afbeeldingtags" ma:readOnly="false" ma:fieldId="{5cf76f15-5ced-4ddc-b409-7134ff3c332f}" ma:taxonomyMulti="true" ma:sspId="7cc394ed-1364-4917-9721-817cbab02e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257191-e893-45bd-8507-6a7c9d11b7a3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1ed2c2ee-9b03-4e5c-b8b9-937265373352}" ma:internalName="TaxCatchAll" ma:showField="CatchAllData" ma:web="94257191-e893-45bd-8507-6a7c9d11b7a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4257191-e893-45bd-8507-6a7c9d11b7a3" xsi:nil="true"/>
    <lcf76f155ced4ddcb4097134ff3c332f xmlns="94aa1bf2-aa12-41a7-b639-79ee61eb277c">
      <Terms xmlns="http://schemas.microsoft.com/office/infopath/2007/PartnerControls"/>
    </lcf76f155ced4ddcb4097134ff3c332f>
    <SharedWithUsers xmlns="94257191-e893-45bd-8507-6a7c9d11b7a3">
      <UserInfo>
        <DisplayName>Helmi van den Akker-van Zelst</DisplayName>
        <AccountId>128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1BCFCCFA-B45F-4A19-ABE3-CA47D1D4074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78F1C17-6E87-4BAD-A26D-D638407F4C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aa1bf2-aa12-41a7-b639-79ee61eb277c"/>
    <ds:schemaRef ds:uri="94257191-e893-45bd-8507-6a7c9d11b7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46EEA79-43AF-4761-8426-0287C9566BA9}">
  <ds:schemaRefs>
    <ds:schemaRef ds:uri="http://purl.org/dc/terms/"/>
    <ds:schemaRef ds:uri="94aa1bf2-aa12-41a7-b639-79ee61eb277c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94257191-e893-45bd-8507-6a7c9d11b7a3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190</Words>
  <Application>Microsoft Office PowerPoint</Application>
  <PresentationFormat>Breedbeeld</PresentationFormat>
  <Paragraphs>38</Paragraphs>
  <Slides>7</Slides>
  <Notes>1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Oswald</vt:lpstr>
      <vt:lpstr>Oswald </vt:lpstr>
      <vt:lpstr>Kantoorthema</vt:lpstr>
      <vt:lpstr>PowerPoint-presentatie</vt:lpstr>
      <vt:lpstr>ONS VERHAAL</vt:lpstr>
      <vt:lpstr>LOCATIE: JAN VAN CUIJKSTRAAT</vt:lpstr>
      <vt:lpstr>HORECA</vt:lpstr>
      <vt:lpstr>TOERISME EN RECREATIE</vt:lpstr>
      <vt:lpstr>“ALS JIJ ANDEREN ZIET GENIETEN, GENIET JIJ ZELF OOK!”  WELKOM BIJ ONZE OPLEIDINGEN HORECA, TOERISME EN RECREATIE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Soerin van der Aa</dc:creator>
  <cp:lastModifiedBy>Daan Erps</cp:lastModifiedBy>
  <cp:revision>4</cp:revision>
  <dcterms:created xsi:type="dcterms:W3CDTF">2023-02-09T10:36:57Z</dcterms:created>
  <dcterms:modified xsi:type="dcterms:W3CDTF">2024-04-11T10:46:34Z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0x010100151796C649162940B552FDA37B63473B</vt:lpwstr>
  </property>
  <property fmtid="{D5CDD505-2E9C-101B-9397-08002B2CF9AE}" pid="3" name="MediaServiceImageTags">
    <vt:lpwstr/>
  </property>
</Properties>
</file>